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1.xml" ContentType="application/vnd.openxmlformats-officedocument.presentationml.tags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260" r:id="rId3"/>
    <p:sldId id="285" r:id="rId4"/>
    <p:sldId id="8592" r:id="rId5"/>
    <p:sldId id="8612" r:id="rId6"/>
    <p:sldId id="8475" r:id="rId7"/>
    <p:sldId id="3416" r:id="rId8"/>
    <p:sldId id="3362" r:id="rId9"/>
    <p:sldId id="8595" r:id="rId10"/>
    <p:sldId id="3334" r:id="rId11"/>
    <p:sldId id="8613" r:id="rId12"/>
    <p:sldId id="8610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6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2019/6/11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9E29FD-5CB0-43B2-8DE4-7A81EECF5A0B}" type="datetimeFigureOut">
              <a:rPr lang="zh-CN" altLang="en-US" smtClean="0"/>
              <a:t>2019/6/11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A2CAD8-F91A-409A-B778-AA74111763F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  <a:t>4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D8ACD6-B84E-46E9-AEC8-A46527A8B4DC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F0A930-8D1F-49ED-BD4C-2E5A4BED423A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F775A4-DBCA-43D6-BDA5-B5DAC751E2D2}" type="slidenum">
              <a:rPr lang="zh-CN" altLang="en-US" smtClean="0">
                <a:solidFill>
                  <a:prstClr val="black"/>
                </a:solidFill>
              </a:rPr>
              <a:t>10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456EF-EDA7-466D-90A9-97D47B7037CB}" type="datetimeFigureOut">
              <a:rPr lang="zh-CN" altLang="en-US" smtClean="0"/>
              <a:t>2019/6/11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73ED-7EBB-4E11-B60B-79773C5177D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456EF-EDA7-466D-90A9-97D47B7037CB}" type="datetimeFigureOut">
              <a:rPr lang="zh-CN" altLang="en-US" smtClean="0"/>
              <a:t>2019/6/11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73ED-7EBB-4E11-B60B-79773C5177D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456EF-EDA7-466D-90A9-97D47B7037CB}" type="datetimeFigureOut">
              <a:rPr lang="zh-CN" altLang="en-US" smtClean="0"/>
              <a:t>2019/6/11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73ED-7EBB-4E11-B60B-79773C5177D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0">
        <p:blinds/>
      </p:transition>
    </mc:Choice>
    <mc:Fallback xmlns="">
      <p:transition spd="slow" advTm="0">
        <p:blinds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456EF-EDA7-466D-90A9-97D47B7037CB}" type="datetimeFigureOut">
              <a:rPr lang="zh-CN" altLang="en-US" smtClean="0"/>
              <a:t>2019/6/11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73ED-7EBB-4E11-B60B-79773C5177D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456EF-EDA7-466D-90A9-97D47B7037CB}" type="datetimeFigureOut">
              <a:rPr lang="zh-CN" altLang="en-US" smtClean="0"/>
              <a:t>2019/6/11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73ED-7EBB-4E11-B60B-79773C5177D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456EF-EDA7-466D-90A9-97D47B7037CB}" type="datetimeFigureOut">
              <a:rPr lang="zh-CN" altLang="en-US" smtClean="0"/>
              <a:t>2019/6/11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73ED-7EBB-4E11-B60B-79773C5177D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456EF-EDA7-466D-90A9-97D47B7037CB}" type="datetimeFigureOut">
              <a:rPr lang="zh-CN" altLang="en-US" smtClean="0"/>
              <a:t>2019/6/11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73ED-7EBB-4E11-B60B-79773C5177D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456EF-EDA7-466D-90A9-97D47B7037CB}" type="datetimeFigureOut">
              <a:rPr lang="zh-CN" altLang="en-US" smtClean="0"/>
              <a:t>2019/6/11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73ED-7EBB-4E11-B60B-79773C5177D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456EF-EDA7-466D-90A9-97D47B7037CB}" type="datetimeFigureOut">
              <a:rPr lang="zh-CN" altLang="en-US" smtClean="0"/>
              <a:t>2019/6/11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73ED-7EBB-4E11-B60B-79773C5177D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456EF-EDA7-466D-90A9-97D47B7037CB}" type="datetimeFigureOut">
              <a:rPr lang="zh-CN" altLang="en-US" smtClean="0"/>
              <a:t>2019/6/11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73ED-7EBB-4E11-B60B-79773C5177D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456EF-EDA7-466D-90A9-97D47B7037CB}" type="datetimeFigureOut">
              <a:rPr lang="zh-CN" altLang="en-US" smtClean="0"/>
              <a:t>2019/6/11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73ED-7EBB-4E11-B60B-79773C5177D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1456EF-EDA7-466D-90A9-97D47B7037CB}" type="datetimeFigureOut">
              <a:rPr lang="zh-CN" altLang="en-US" smtClean="0"/>
              <a:t>2019/6/11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7D73ED-7EBB-4E11-B60B-79773C5177D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2" r:id="rId13"/>
    <p:sldLayoutId id="2147483663" r:id="rId14"/>
    <p:sldLayoutId id="2147483666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97" t="30034" r="13335"/>
          <a:stretch>
            <a:fillRect/>
          </a:stretch>
        </p:blipFill>
        <p:spPr>
          <a:xfrm rot="5400000" flipV="1">
            <a:off x="2668139" y="-2667003"/>
            <a:ext cx="6855722" cy="12192008"/>
          </a:xfrm>
          <a:prstGeom prst="rect">
            <a:avLst/>
          </a:prstGeom>
        </p:spPr>
      </p:pic>
      <p:pic>
        <p:nvPicPr>
          <p:cNvPr id="3" name="背景音乐01 (2)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in="5000" out="500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734470" y="0"/>
            <a:ext cx="487363" cy="487363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6687499" y="2380120"/>
            <a:ext cx="4360792" cy="516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760" spc="296" dirty="0">
                <a:solidFill>
                  <a:srgbClr val="111111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  <a:cs typeface="+mn-ea"/>
                <a:sym typeface="+mn-lt"/>
              </a:rPr>
              <a:t>SUCCESS</a:t>
            </a:r>
            <a:endParaRPr lang="zh-CN" altLang="en-US" sz="2760" spc="296" dirty="0">
              <a:solidFill>
                <a:srgbClr val="111111"/>
              </a:solidFill>
              <a:latin typeface="Noto Sans S Chinese Regular" panose="020B0500000000000000" pitchFamily="34" charset="-122"/>
              <a:ea typeface="Noto Sans S Chinese Regular" panose="020B0500000000000000" pitchFamily="34" charset="-122"/>
              <a:cs typeface="+mn-ea"/>
              <a:sym typeface="+mn-lt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687499" y="2921168"/>
            <a:ext cx="436079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6000" b="1" spc="300" dirty="0">
                <a:solidFill>
                  <a:srgbClr val="111111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  <a:cs typeface="+mn-ea"/>
                <a:sym typeface="+mn-lt"/>
              </a:rPr>
              <a:t>对对对对队</a:t>
            </a:r>
          </a:p>
        </p:txBody>
      </p:sp>
      <p:sp>
        <p:nvSpPr>
          <p:cNvPr id="13" name="矩形 12" descr="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"/>
          <p:cNvSpPr/>
          <p:nvPr/>
        </p:nvSpPr>
        <p:spPr>
          <a:xfrm>
            <a:off x="6687498" y="4030066"/>
            <a:ext cx="436079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600" dirty="0">
                <a:solidFill>
                  <a:srgbClr val="111111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  <a:cs typeface="+mn-ea"/>
                <a:sym typeface="+mn-lt"/>
              </a:rPr>
              <a:t>We are the right team</a:t>
            </a:r>
          </a:p>
        </p:txBody>
      </p:sp>
      <p:sp>
        <p:nvSpPr>
          <p:cNvPr id="7" name="矩形 6"/>
          <p:cNvSpPr/>
          <p:nvPr/>
        </p:nvSpPr>
        <p:spPr>
          <a:xfrm>
            <a:off x="231494" y="219919"/>
            <a:ext cx="11729012" cy="6418162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3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8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0" grpId="0"/>
      <p:bldP spid="11" grpId="0"/>
      <p:bldP spid="1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7385084" y="1790418"/>
            <a:ext cx="3728101" cy="3780468"/>
            <a:chOff x="1331640" y="1707654"/>
            <a:chExt cx="2796076" cy="2835506"/>
          </a:xfrm>
          <a:solidFill>
            <a:srgbClr val="6152B0"/>
          </a:solidFill>
        </p:grpSpPr>
        <p:sp>
          <p:nvSpPr>
            <p:cNvPr id="7" name="等腰三角形 5"/>
            <p:cNvSpPr/>
            <p:nvPr/>
          </p:nvSpPr>
          <p:spPr>
            <a:xfrm>
              <a:off x="1608861" y="1707654"/>
              <a:ext cx="1247249" cy="1186339"/>
            </a:xfrm>
            <a:custGeom>
              <a:avLst/>
              <a:gdLst>
                <a:gd name="connsiteX0" fmla="*/ 0 w 936104"/>
                <a:gd name="connsiteY0" fmla="*/ 432048 h 432048"/>
                <a:gd name="connsiteX1" fmla="*/ 468052 w 936104"/>
                <a:gd name="connsiteY1" fmla="*/ 0 h 432048"/>
                <a:gd name="connsiteX2" fmla="*/ 936104 w 936104"/>
                <a:gd name="connsiteY2" fmla="*/ 432048 h 432048"/>
                <a:gd name="connsiteX3" fmla="*/ 0 w 936104"/>
                <a:gd name="connsiteY3" fmla="*/ 432048 h 432048"/>
                <a:gd name="connsiteX0-1" fmla="*/ 0 w 2405548"/>
                <a:gd name="connsiteY0-2" fmla="*/ 553019 h 553019"/>
                <a:gd name="connsiteX1-3" fmla="*/ 1937496 w 2405548"/>
                <a:gd name="connsiteY1-4" fmla="*/ 0 h 553019"/>
                <a:gd name="connsiteX2-5" fmla="*/ 2405548 w 2405548"/>
                <a:gd name="connsiteY2-6" fmla="*/ 432048 h 553019"/>
                <a:gd name="connsiteX3-7" fmla="*/ 0 w 2405548"/>
                <a:gd name="connsiteY3-8" fmla="*/ 553019 h 553019"/>
                <a:gd name="connsiteX0-9" fmla="*/ 0 w 2405548"/>
                <a:gd name="connsiteY0-10" fmla="*/ 1186339 h 1186339"/>
                <a:gd name="connsiteX1-11" fmla="*/ 1247249 w 2405548"/>
                <a:gd name="connsiteY1-12" fmla="*/ 0 h 1186339"/>
                <a:gd name="connsiteX2-13" fmla="*/ 2405548 w 2405548"/>
                <a:gd name="connsiteY2-14" fmla="*/ 1065368 h 1186339"/>
                <a:gd name="connsiteX3-15" fmla="*/ 0 w 2405548"/>
                <a:gd name="connsiteY3-16" fmla="*/ 1186339 h 1186339"/>
                <a:gd name="connsiteX0-17" fmla="*/ 0 w 1247249"/>
                <a:gd name="connsiteY0-18" fmla="*/ 1186339 h 1186339"/>
                <a:gd name="connsiteX1-19" fmla="*/ 1247249 w 1247249"/>
                <a:gd name="connsiteY1-20" fmla="*/ 0 h 1186339"/>
                <a:gd name="connsiteX2-21" fmla="*/ 1227858 w 1247249"/>
                <a:gd name="connsiteY2-22" fmla="*/ 634853 h 1186339"/>
                <a:gd name="connsiteX3-23" fmla="*/ 0 w 1247249"/>
                <a:gd name="connsiteY3-24" fmla="*/ 1186339 h 1186339"/>
                <a:gd name="connsiteX0-25" fmla="*/ 0 w 1247249"/>
                <a:gd name="connsiteY0-26" fmla="*/ 1186339 h 1186339"/>
                <a:gd name="connsiteX1-27" fmla="*/ 1247249 w 1247249"/>
                <a:gd name="connsiteY1-28" fmla="*/ 0 h 1186339"/>
                <a:gd name="connsiteX2-29" fmla="*/ 1227858 w 1247249"/>
                <a:gd name="connsiteY2-30" fmla="*/ 634853 h 1186339"/>
                <a:gd name="connsiteX3-31" fmla="*/ 0 w 1247249"/>
                <a:gd name="connsiteY3-32" fmla="*/ 1186339 h 1186339"/>
                <a:gd name="connsiteX0-33" fmla="*/ 0 w 1247249"/>
                <a:gd name="connsiteY0-34" fmla="*/ 1186339 h 1186339"/>
                <a:gd name="connsiteX1-35" fmla="*/ 1247249 w 1247249"/>
                <a:gd name="connsiteY1-36" fmla="*/ 0 h 1186339"/>
                <a:gd name="connsiteX2-37" fmla="*/ 1227858 w 1247249"/>
                <a:gd name="connsiteY2-38" fmla="*/ 634853 h 1186339"/>
                <a:gd name="connsiteX3-39" fmla="*/ 0 w 1247249"/>
                <a:gd name="connsiteY3-40" fmla="*/ 1186339 h 1186339"/>
                <a:gd name="connsiteX0-41" fmla="*/ 0 w 1247249"/>
                <a:gd name="connsiteY0-42" fmla="*/ 1186339 h 1186339"/>
                <a:gd name="connsiteX1-43" fmla="*/ 1247249 w 1247249"/>
                <a:gd name="connsiteY1-44" fmla="*/ 0 h 1186339"/>
                <a:gd name="connsiteX2-45" fmla="*/ 1227858 w 1247249"/>
                <a:gd name="connsiteY2-46" fmla="*/ 634853 h 1186339"/>
                <a:gd name="connsiteX3-47" fmla="*/ 0 w 1247249"/>
                <a:gd name="connsiteY3-48" fmla="*/ 1186339 h 1186339"/>
                <a:gd name="connsiteX0-49" fmla="*/ 0 w 1247249"/>
                <a:gd name="connsiteY0-50" fmla="*/ 1186339 h 1186339"/>
                <a:gd name="connsiteX1-51" fmla="*/ 1247249 w 1247249"/>
                <a:gd name="connsiteY1-52" fmla="*/ 0 h 1186339"/>
                <a:gd name="connsiteX2-53" fmla="*/ 1227858 w 1247249"/>
                <a:gd name="connsiteY2-54" fmla="*/ 634853 h 1186339"/>
                <a:gd name="connsiteX3-55" fmla="*/ 0 w 1247249"/>
                <a:gd name="connsiteY3-56" fmla="*/ 1186339 h 1186339"/>
                <a:gd name="connsiteX0-57" fmla="*/ 0 w 1247249"/>
                <a:gd name="connsiteY0-58" fmla="*/ 1186339 h 1186339"/>
                <a:gd name="connsiteX1-59" fmla="*/ 1247249 w 1247249"/>
                <a:gd name="connsiteY1-60" fmla="*/ 0 h 1186339"/>
                <a:gd name="connsiteX2-61" fmla="*/ 1227858 w 1247249"/>
                <a:gd name="connsiteY2-62" fmla="*/ 634853 h 1186339"/>
                <a:gd name="connsiteX3-63" fmla="*/ 0 w 1247249"/>
                <a:gd name="connsiteY3-64" fmla="*/ 1186339 h 1186339"/>
                <a:gd name="connsiteX0-65" fmla="*/ 0 w 1247249"/>
                <a:gd name="connsiteY0-66" fmla="*/ 1186339 h 1186339"/>
                <a:gd name="connsiteX1-67" fmla="*/ 1247249 w 1247249"/>
                <a:gd name="connsiteY1-68" fmla="*/ 0 h 1186339"/>
                <a:gd name="connsiteX2-69" fmla="*/ 1227858 w 1247249"/>
                <a:gd name="connsiteY2-70" fmla="*/ 634853 h 1186339"/>
                <a:gd name="connsiteX3-71" fmla="*/ 0 w 1247249"/>
                <a:gd name="connsiteY3-72" fmla="*/ 1186339 h 1186339"/>
                <a:gd name="connsiteX0-73" fmla="*/ 0 w 1247249"/>
                <a:gd name="connsiteY0-74" fmla="*/ 1186339 h 1186339"/>
                <a:gd name="connsiteX1-75" fmla="*/ 1247249 w 1247249"/>
                <a:gd name="connsiteY1-76" fmla="*/ 0 h 1186339"/>
                <a:gd name="connsiteX2-77" fmla="*/ 1227858 w 1247249"/>
                <a:gd name="connsiteY2-78" fmla="*/ 634853 h 1186339"/>
                <a:gd name="connsiteX3-79" fmla="*/ 0 w 1247249"/>
                <a:gd name="connsiteY3-80" fmla="*/ 1186339 h 1186339"/>
                <a:gd name="connsiteX0-81" fmla="*/ 0 w 1247249"/>
                <a:gd name="connsiteY0-82" fmla="*/ 1186339 h 1186339"/>
                <a:gd name="connsiteX1-83" fmla="*/ 1247249 w 1247249"/>
                <a:gd name="connsiteY1-84" fmla="*/ 0 h 1186339"/>
                <a:gd name="connsiteX2-85" fmla="*/ 1227858 w 1247249"/>
                <a:gd name="connsiteY2-86" fmla="*/ 634853 h 1186339"/>
                <a:gd name="connsiteX3-87" fmla="*/ 0 w 1247249"/>
                <a:gd name="connsiteY3-88" fmla="*/ 1186339 h 1186339"/>
                <a:gd name="connsiteX0-89" fmla="*/ 0 w 1247249"/>
                <a:gd name="connsiteY0-90" fmla="*/ 1186339 h 1186339"/>
                <a:gd name="connsiteX1-91" fmla="*/ 1247249 w 1247249"/>
                <a:gd name="connsiteY1-92" fmla="*/ 0 h 1186339"/>
                <a:gd name="connsiteX2-93" fmla="*/ 1227858 w 1247249"/>
                <a:gd name="connsiteY2-94" fmla="*/ 634853 h 1186339"/>
                <a:gd name="connsiteX3-95" fmla="*/ 0 w 1247249"/>
                <a:gd name="connsiteY3-96" fmla="*/ 1186339 h 1186339"/>
                <a:gd name="connsiteX0-97" fmla="*/ 0 w 1247249"/>
                <a:gd name="connsiteY0-98" fmla="*/ 1186339 h 1186339"/>
                <a:gd name="connsiteX1-99" fmla="*/ 1247249 w 1247249"/>
                <a:gd name="connsiteY1-100" fmla="*/ 0 h 1186339"/>
                <a:gd name="connsiteX2-101" fmla="*/ 1231416 w 1247249"/>
                <a:gd name="connsiteY2-102" fmla="*/ 638411 h 1186339"/>
                <a:gd name="connsiteX3-103" fmla="*/ 0 w 1247249"/>
                <a:gd name="connsiteY3-104" fmla="*/ 1186339 h 1186339"/>
                <a:gd name="connsiteX0-105" fmla="*/ 0 w 1247249"/>
                <a:gd name="connsiteY0-106" fmla="*/ 1186339 h 1186339"/>
                <a:gd name="connsiteX1-107" fmla="*/ 1247249 w 1247249"/>
                <a:gd name="connsiteY1-108" fmla="*/ 0 h 1186339"/>
                <a:gd name="connsiteX2-109" fmla="*/ 1231416 w 1247249"/>
                <a:gd name="connsiteY2-110" fmla="*/ 638411 h 1186339"/>
                <a:gd name="connsiteX3-111" fmla="*/ 0 w 1247249"/>
                <a:gd name="connsiteY3-112" fmla="*/ 1186339 h 1186339"/>
                <a:gd name="connsiteX0-113" fmla="*/ 0 w 1247249"/>
                <a:gd name="connsiteY0-114" fmla="*/ 1186339 h 1186339"/>
                <a:gd name="connsiteX1-115" fmla="*/ 1247249 w 1247249"/>
                <a:gd name="connsiteY1-116" fmla="*/ 0 h 1186339"/>
                <a:gd name="connsiteX2-117" fmla="*/ 1231416 w 1247249"/>
                <a:gd name="connsiteY2-118" fmla="*/ 638411 h 1186339"/>
                <a:gd name="connsiteX3-119" fmla="*/ 0 w 1247249"/>
                <a:gd name="connsiteY3-120" fmla="*/ 1186339 h 118633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247249" h="1186339">
                  <a:moveTo>
                    <a:pt x="0" y="1186339"/>
                  </a:moveTo>
                  <a:cubicBezTo>
                    <a:pt x="177366" y="310566"/>
                    <a:pt x="852847" y="57437"/>
                    <a:pt x="1247249" y="0"/>
                  </a:cubicBezTo>
                  <a:cubicBezTo>
                    <a:pt x="1055770" y="225850"/>
                    <a:pt x="1081329" y="426793"/>
                    <a:pt x="1231416" y="638411"/>
                  </a:cubicBezTo>
                  <a:cubicBezTo>
                    <a:pt x="597978" y="633668"/>
                    <a:pt x="270525" y="877981"/>
                    <a:pt x="0" y="118633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1860"/>
              <a:endParaRPr lang="zh-CN" altLang="en-US" sz="1705">
                <a:solidFill>
                  <a:prstClr val="white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endParaRPr>
            </a:p>
          </p:txBody>
        </p:sp>
        <p:sp>
          <p:nvSpPr>
            <p:cNvPr id="9" name="等腰三角形 5"/>
            <p:cNvSpPr/>
            <p:nvPr/>
          </p:nvSpPr>
          <p:spPr>
            <a:xfrm>
              <a:off x="1619672" y="2445005"/>
              <a:ext cx="1234974" cy="634853"/>
            </a:xfrm>
            <a:custGeom>
              <a:avLst/>
              <a:gdLst>
                <a:gd name="connsiteX0" fmla="*/ 0 w 936104"/>
                <a:gd name="connsiteY0" fmla="*/ 432048 h 432048"/>
                <a:gd name="connsiteX1" fmla="*/ 468052 w 936104"/>
                <a:gd name="connsiteY1" fmla="*/ 0 h 432048"/>
                <a:gd name="connsiteX2" fmla="*/ 936104 w 936104"/>
                <a:gd name="connsiteY2" fmla="*/ 432048 h 432048"/>
                <a:gd name="connsiteX3" fmla="*/ 0 w 936104"/>
                <a:gd name="connsiteY3" fmla="*/ 432048 h 432048"/>
                <a:gd name="connsiteX0-1" fmla="*/ 0 w 2405548"/>
                <a:gd name="connsiteY0-2" fmla="*/ 553019 h 553019"/>
                <a:gd name="connsiteX1-3" fmla="*/ 1937496 w 2405548"/>
                <a:gd name="connsiteY1-4" fmla="*/ 0 h 553019"/>
                <a:gd name="connsiteX2-5" fmla="*/ 2405548 w 2405548"/>
                <a:gd name="connsiteY2-6" fmla="*/ 432048 h 553019"/>
                <a:gd name="connsiteX3-7" fmla="*/ 0 w 2405548"/>
                <a:gd name="connsiteY3-8" fmla="*/ 553019 h 553019"/>
                <a:gd name="connsiteX0-9" fmla="*/ 0 w 2405548"/>
                <a:gd name="connsiteY0-10" fmla="*/ 1186339 h 1186339"/>
                <a:gd name="connsiteX1-11" fmla="*/ 1247249 w 2405548"/>
                <a:gd name="connsiteY1-12" fmla="*/ 0 h 1186339"/>
                <a:gd name="connsiteX2-13" fmla="*/ 2405548 w 2405548"/>
                <a:gd name="connsiteY2-14" fmla="*/ 1065368 h 1186339"/>
                <a:gd name="connsiteX3-15" fmla="*/ 0 w 2405548"/>
                <a:gd name="connsiteY3-16" fmla="*/ 1186339 h 1186339"/>
                <a:gd name="connsiteX0-17" fmla="*/ 0 w 1247249"/>
                <a:gd name="connsiteY0-18" fmla="*/ 1186339 h 1186339"/>
                <a:gd name="connsiteX1-19" fmla="*/ 1247249 w 1247249"/>
                <a:gd name="connsiteY1-20" fmla="*/ 0 h 1186339"/>
                <a:gd name="connsiteX2-21" fmla="*/ 1227858 w 1247249"/>
                <a:gd name="connsiteY2-22" fmla="*/ 634853 h 1186339"/>
                <a:gd name="connsiteX3-23" fmla="*/ 0 w 1247249"/>
                <a:gd name="connsiteY3-24" fmla="*/ 1186339 h 1186339"/>
                <a:gd name="connsiteX0-25" fmla="*/ 0 w 1247249"/>
                <a:gd name="connsiteY0-26" fmla="*/ 1186339 h 1186339"/>
                <a:gd name="connsiteX1-27" fmla="*/ 1247249 w 1247249"/>
                <a:gd name="connsiteY1-28" fmla="*/ 0 h 1186339"/>
                <a:gd name="connsiteX2-29" fmla="*/ 1227858 w 1247249"/>
                <a:gd name="connsiteY2-30" fmla="*/ 634853 h 1186339"/>
                <a:gd name="connsiteX3-31" fmla="*/ 0 w 1247249"/>
                <a:gd name="connsiteY3-32" fmla="*/ 1186339 h 1186339"/>
                <a:gd name="connsiteX0-33" fmla="*/ 0 w 1247249"/>
                <a:gd name="connsiteY0-34" fmla="*/ 1186339 h 1186339"/>
                <a:gd name="connsiteX1-35" fmla="*/ 1247249 w 1247249"/>
                <a:gd name="connsiteY1-36" fmla="*/ 0 h 1186339"/>
                <a:gd name="connsiteX2-37" fmla="*/ 1227858 w 1247249"/>
                <a:gd name="connsiteY2-38" fmla="*/ 634853 h 1186339"/>
                <a:gd name="connsiteX3-39" fmla="*/ 0 w 1247249"/>
                <a:gd name="connsiteY3-40" fmla="*/ 1186339 h 1186339"/>
                <a:gd name="connsiteX0-41" fmla="*/ 0 w 1247249"/>
                <a:gd name="connsiteY0-42" fmla="*/ 1186339 h 1186339"/>
                <a:gd name="connsiteX1-43" fmla="*/ 1247249 w 1247249"/>
                <a:gd name="connsiteY1-44" fmla="*/ 0 h 1186339"/>
                <a:gd name="connsiteX2-45" fmla="*/ 1227858 w 1247249"/>
                <a:gd name="connsiteY2-46" fmla="*/ 634853 h 1186339"/>
                <a:gd name="connsiteX3-47" fmla="*/ 0 w 1247249"/>
                <a:gd name="connsiteY3-48" fmla="*/ 1186339 h 1186339"/>
                <a:gd name="connsiteX0-49" fmla="*/ 0 w 1247249"/>
                <a:gd name="connsiteY0-50" fmla="*/ 1186339 h 1186339"/>
                <a:gd name="connsiteX1-51" fmla="*/ 1247249 w 1247249"/>
                <a:gd name="connsiteY1-52" fmla="*/ 0 h 1186339"/>
                <a:gd name="connsiteX2-53" fmla="*/ 1227858 w 1247249"/>
                <a:gd name="connsiteY2-54" fmla="*/ 634853 h 1186339"/>
                <a:gd name="connsiteX3-55" fmla="*/ 0 w 1247249"/>
                <a:gd name="connsiteY3-56" fmla="*/ 1186339 h 1186339"/>
                <a:gd name="connsiteX0-57" fmla="*/ 0 w 1247249"/>
                <a:gd name="connsiteY0-58" fmla="*/ 1186339 h 1186339"/>
                <a:gd name="connsiteX1-59" fmla="*/ 1247249 w 1247249"/>
                <a:gd name="connsiteY1-60" fmla="*/ 0 h 1186339"/>
                <a:gd name="connsiteX2-61" fmla="*/ 1227858 w 1247249"/>
                <a:gd name="connsiteY2-62" fmla="*/ 634853 h 1186339"/>
                <a:gd name="connsiteX3-63" fmla="*/ 0 w 1247249"/>
                <a:gd name="connsiteY3-64" fmla="*/ 1186339 h 1186339"/>
                <a:gd name="connsiteX0-65" fmla="*/ 0 w 1247249"/>
                <a:gd name="connsiteY0-66" fmla="*/ 1186339 h 1186339"/>
                <a:gd name="connsiteX1-67" fmla="*/ 1247249 w 1247249"/>
                <a:gd name="connsiteY1-68" fmla="*/ 0 h 1186339"/>
                <a:gd name="connsiteX2-69" fmla="*/ 1227858 w 1247249"/>
                <a:gd name="connsiteY2-70" fmla="*/ 634853 h 1186339"/>
                <a:gd name="connsiteX3-71" fmla="*/ 0 w 1247249"/>
                <a:gd name="connsiteY3-72" fmla="*/ 1186339 h 1186339"/>
                <a:gd name="connsiteX0-73" fmla="*/ 0 w 1247249"/>
                <a:gd name="connsiteY0-74" fmla="*/ 1186339 h 1186339"/>
                <a:gd name="connsiteX1-75" fmla="*/ 1247249 w 1247249"/>
                <a:gd name="connsiteY1-76" fmla="*/ 0 h 1186339"/>
                <a:gd name="connsiteX2-77" fmla="*/ 1227858 w 1247249"/>
                <a:gd name="connsiteY2-78" fmla="*/ 634853 h 1186339"/>
                <a:gd name="connsiteX3-79" fmla="*/ 0 w 1247249"/>
                <a:gd name="connsiteY3-80" fmla="*/ 1186339 h 1186339"/>
                <a:gd name="connsiteX0-81" fmla="*/ 0 w 1247249"/>
                <a:gd name="connsiteY0-82" fmla="*/ 1186339 h 1186339"/>
                <a:gd name="connsiteX1-83" fmla="*/ 1247249 w 1247249"/>
                <a:gd name="connsiteY1-84" fmla="*/ 0 h 1186339"/>
                <a:gd name="connsiteX2-85" fmla="*/ 1227858 w 1247249"/>
                <a:gd name="connsiteY2-86" fmla="*/ 634853 h 1186339"/>
                <a:gd name="connsiteX3-87" fmla="*/ 0 w 1247249"/>
                <a:gd name="connsiteY3-88" fmla="*/ 1186339 h 1186339"/>
                <a:gd name="connsiteX0-89" fmla="*/ 0 w 1247249"/>
                <a:gd name="connsiteY0-90" fmla="*/ 1186339 h 1186339"/>
                <a:gd name="connsiteX1-91" fmla="*/ 1247249 w 1247249"/>
                <a:gd name="connsiteY1-92" fmla="*/ 0 h 1186339"/>
                <a:gd name="connsiteX2-93" fmla="*/ 1227858 w 1247249"/>
                <a:gd name="connsiteY2-94" fmla="*/ 634853 h 1186339"/>
                <a:gd name="connsiteX3-95" fmla="*/ 0 w 1247249"/>
                <a:gd name="connsiteY3-96" fmla="*/ 1186339 h 1186339"/>
                <a:gd name="connsiteX0-97" fmla="*/ 0 w 1247249"/>
                <a:gd name="connsiteY0-98" fmla="*/ 1186339 h 1186339"/>
                <a:gd name="connsiteX1-99" fmla="*/ 1247249 w 1247249"/>
                <a:gd name="connsiteY1-100" fmla="*/ 0 h 1186339"/>
                <a:gd name="connsiteX2-101" fmla="*/ 1231416 w 1247249"/>
                <a:gd name="connsiteY2-102" fmla="*/ 638411 h 1186339"/>
                <a:gd name="connsiteX3-103" fmla="*/ 0 w 1247249"/>
                <a:gd name="connsiteY3-104" fmla="*/ 1186339 h 1186339"/>
                <a:gd name="connsiteX0-105" fmla="*/ 0 w 1247249"/>
                <a:gd name="connsiteY0-106" fmla="*/ 1186339 h 1186339"/>
                <a:gd name="connsiteX1-107" fmla="*/ 1247249 w 1247249"/>
                <a:gd name="connsiteY1-108" fmla="*/ 0 h 1186339"/>
                <a:gd name="connsiteX2-109" fmla="*/ 1231416 w 1247249"/>
                <a:gd name="connsiteY2-110" fmla="*/ 638411 h 1186339"/>
                <a:gd name="connsiteX3-111" fmla="*/ 0 w 1247249"/>
                <a:gd name="connsiteY3-112" fmla="*/ 1186339 h 1186339"/>
                <a:gd name="connsiteX0-113" fmla="*/ 0 w 1247249"/>
                <a:gd name="connsiteY0-114" fmla="*/ 1186339 h 1186339"/>
                <a:gd name="connsiteX1-115" fmla="*/ 1247249 w 1247249"/>
                <a:gd name="connsiteY1-116" fmla="*/ 0 h 1186339"/>
                <a:gd name="connsiteX2-117" fmla="*/ 1231416 w 1247249"/>
                <a:gd name="connsiteY2-118" fmla="*/ 638411 h 1186339"/>
                <a:gd name="connsiteX3-119" fmla="*/ 0 w 1247249"/>
                <a:gd name="connsiteY3-120" fmla="*/ 1186339 h 1186339"/>
                <a:gd name="connsiteX0-121" fmla="*/ 0 w 1240133"/>
                <a:gd name="connsiteY0-122" fmla="*/ 652643 h 652643"/>
                <a:gd name="connsiteX1-123" fmla="*/ 1240133 w 1240133"/>
                <a:gd name="connsiteY1-124" fmla="*/ 0 h 652643"/>
                <a:gd name="connsiteX2-125" fmla="*/ 1224300 w 1240133"/>
                <a:gd name="connsiteY2-126" fmla="*/ 638411 h 652643"/>
                <a:gd name="connsiteX3-127" fmla="*/ 0 w 1240133"/>
                <a:gd name="connsiteY3-128" fmla="*/ 652643 h 652643"/>
                <a:gd name="connsiteX0-129" fmla="*/ 0 w 1233017"/>
                <a:gd name="connsiteY0-130" fmla="*/ 629932 h 629932"/>
                <a:gd name="connsiteX1-131" fmla="*/ 1233017 w 1233017"/>
                <a:gd name="connsiteY1-132" fmla="*/ 9311 h 629932"/>
                <a:gd name="connsiteX2-133" fmla="*/ 1224300 w 1233017"/>
                <a:gd name="connsiteY2-134" fmla="*/ 615700 h 629932"/>
                <a:gd name="connsiteX3-135" fmla="*/ 0 w 1233017"/>
                <a:gd name="connsiteY3-136" fmla="*/ 629932 h 629932"/>
                <a:gd name="connsiteX0-137" fmla="*/ 0 w 1233017"/>
                <a:gd name="connsiteY0-138" fmla="*/ 629932 h 644164"/>
                <a:gd name="connsiteX1-139" fmla="*/ 1233017 w 1233017"/>
                <a:gd name="connsiteY1-140" fmla="*/ 9311 h 644164"/>
                <a:gd name="connsiteX2-141" fmla="*/ 1224300 w 1233017"/>
                <a:gd name="connsiteY2-142" fmla="*/ 644164 h 644164"/>
                <a:gd name="connsiteX3-143" fmla="*/ 0 w 1233017"/>
                <a:gd name="connsiteY3-144" fmla="*/ 629932 h 644164"/>
                <a:gd name="connsiteX0-145" fmla="*/ 0 w 1233017"/>
                <a:gd name="connsiteY0-146" fmla="*/ 629932 h 644164"/>
                <a:gd name="connsiteX1-147" fmla="*/ 1233017 w 1233017"/>
                <a:gd name="connsiteY1-148" fmla="*/ 9311 h 644164"/>
                <a:gd name="connsiteX2-149" fmla="*/ 1224300 w 1233017"/>
                <a:gd name="connsiteY2-150" fmla="*/ 644164 h 644164"/>
                <a:gd name="connsiteX3-151" fmla="*/ 0 w 1233017"/>
                <a:gd name="connsiteY3-152" fmla="*/ 629932 h 644164"/>
                <a:gd name="connsiteX0-153" fmla="*/ 0 w 1233017"/>
                <a:gd name="connsiteY0-154" fmla="*/ 629932 h 644164"/>
                <a:gd name="connsiteX1-155" fmla="*/ 1233017 w 1233017"/>
                <a:gd name="connsiteY1-156" fmla="*/ 9311 h 644164"/>
                <a:gd name="connsiteX2-157" fmla="*/ 1224300 w 1233017"/>
                <a:gd name="connsiteY2-158" fmla="*/ 644164 h 644164"/>
                <a:gd name="connsiteX3-159" fmla="*/ 0 w 1233017"/>
                <a:gd name="connsiteY3-160" fmla="*/ 629932 h 644164"/>
                <a:gd name="connsiteX0-161" fmla="*/ 0 w 1233017"/>
                <a:gd name="connsiteY0-162" fmla="*/ 629932 h 640606"/>
                <a:gd name="connsiteX1-163" fmla="*/ 1233017 w 1233017"/>
                <a:gd name="connsiteY1-164" fmla="*/ 9311 h 640606"/>
                <a:gd name="connsiteX2-165" fmla="*/ 1227858 w 1233017"/>
                <a:gd name="connsiteY2-166" fmla="*/ 640606 h 640606"/>
                <a:gd name="connsiteX3-167" fmla="*/ 0 w 1233017"/>
                <a:gd name="connsiteY3-168" fmla="*/ 629932 h 640606"/>
                <a:gd name="connsiteX0-169" fmla="*/ 0 w 1225901"/>
                <a:gd name="connsiteY0-170" fmla="*/ 632363 h 639479"/>
                <a:gd name="connsiteX1-171" fmla="*/ 1225901 w 1225901"/>
                <a:gd name="connsiteY1-172" fmla="*/ 8184 h 639479"/>
                <a:gd name="connsiteX2-173" fmla="*/ 1220742 w 1225901"/>
                <a:gd name="connsiteY2-174" fmla="*/ 639479 h 639479"/>
                <a:gd name="connsiteX3-175" fmla="*/ 0 w 1225901"/>
                <a:gd name="connsiteY3-176" fmla="*/ 632363 h 639479"/>
                <a:gd name="connsiteX0-177" fmla="*/ 0 w 1225901"/>
                <a:gd name="connsiteY0-178" fmla="*/ 624179 h 631295"/>
                <a:gd name="connsiteX1-179" fmla="*/ 1225901 w 1225901"/>
                <a:gd name="connsiteY1-180" fmla="*/ 0 h 631295"/>
                <a:gd name="connsiteX2-181" fmla="*/ 1220742 w 1225901"/>
                <a:gd name="connsiteY2-182" fmla="*/ 631295 h 631295"/>
                <a:gd name="connsiteX3-183" fmla="*/ 0 w 1225901"/>
                <a:gd name="connsiteY3-184" fmla="*/ 624179 h 631295"/>
                <a:gd name="connsiteX0-185" fmla="*/ 0 w 1225901"/>
                <a:gd name="connsiteY0-186" fmla="*/ 624179 h 631295"/>
                <a:gd name="connsiteX1-187" fmla="*/ 1225901 w 1225901"/>
                <a:gd name="connsiteY1-188" fmla="*/ 0 h 631295"/>
                <a:gd name="connsiteX2-189" fmla="*/ 1220742 w 1225901"/>
                <a:gd name="connsiteY2-190" fmla="*/ 631295 h 631295"/>
                <a:gd name="connsiteX3-191" fmla="*/ 0 w 1225901"/>
                <a:gd name="connsiteY3-192" fmla="*/ 624179 h 631295"/>
                <a:gd name="connsiteX0-193" fmla="*/ 0 w 1225901"/>
                <a:gd name="connsiteY0-194" fmla="*/ 624179 h 631295"/>
                <a:gd name="connsiteX1-195" fmla="*/ 1225901 w 1225901"/>
                <a:gd name="connsiteY1-196" fmla="*/ 0 h 631295"/>
                <a:gd name="connsiteX2-197" fmla="*/ 1220742 w 1225901"/>
                <a:gd name="connsiteY2-198" fmla="*/ 631295 h 631295"/>
                <a:gd name="connsiteX3-199" fmla="*/ 0 w 1225901"/>
                <a:gd name="connsiteY3-200" fmla="*/ 624179 h 631295"/>
                <a:gd name="connsiteX0-201" fmla="*/ 0 w 1225901"/>
                <a:gd name="connsiteY0-202" fmla="*/ 624179 h 631295"/>
                <a:gd name="connsiteX1-203" fmla="*/ 1225901 w 1225901"/>
                <a:gd name="connsiteY1-204" fmla="*/ 0 h 631295"/>
                <a:gd name="connsiteX2-205" fmla="*/ 1220742 w 1225901"/>
                <a:gd name="connsiteY2-206" fmla="*/ 631295 h 631295"/>
                <a:gd name="connsiteX3-207" fmla="*/ 0 w 1225901"/>
                <a:gd name="connsiteY3-208" fmla="*/ 624179 h 631295"/>
                <a:gd name="connsiteX0-209" fmla="*/ 0 w 1218785"/>
                <a:gd name="connsiteY0-210" fmla="*/ 631295 h 631295"/>
                <a:gd name="connsiteX1-211" fmla="*/ 1218785 w 1218785"/>
                <a:gd name="connsiteY1-212" fmla="*/ 0 h 631295"/>
                <a:gd name="connsiteX2-213" fmla="*/ 1213626 w 1218785"/>
                <a:gd name="connsiteY2-214" fmla="*/ 631295 h 631295"/>
                <a:gd name="connsiteX3-215" fmla="*/ 0 w 1218785"/>
                <a:gd name="connsiteY3-216" fmla="*/ 631295 h 631295"/>
                <a:gd name="connsiteX0-217" fmla="*/ 0 w 1229459"/>
                <a:gd name="connsiteY0-218" fmla="*/ 631295 h 631295"/>
                <a:gd name="connsiteX1-219" fmla="*/ 1229459 w 1229459"/>
                <a:gd name="connsiteY1-220" fmla="*/ 0 h 631295"/>
                <a:gd name="connsiteX2-221" fmla="*/ 1224300 w 1229459"/>
                <a:gd name="connsiteY2-222" fmla="*/ 631295 h 631295"/>
                <a:gd name="connsiteX3-223" fmla="*/ 0 w 1229459"/>
                <a:gd name="connsiteY3-224" fmla="*/ 631295 h 631295"/>
                <a:gd name="connsiteX0-225" fmla="*/ 0 w 1231416"/>
                <a:gd name="connsiteY0-226" fmla="*/ 631295 h 634853"/>
                <a:gd name="connsiteX1-227" fmla="*/ 1229459 w 1231416"/>
                <a:gd name="connsiteY1-228" fmla="*/ 0 h 634853"/>
                <a:gd name="connsiteX2-229" fmla="*/ 1231416 w 1231416"/>
                <a:gd name="connsiteY2-230" fmla="*/ 634853 h 634853"/>
                <a:gd name="connsiteX3-231" fmla="*/ 0 w 1231416"/>
                <a:gd name="connsiteY3-232" fmla="*/ 631295 h 634853"/>
                <a:gd name="connsiteX0-233" fmla="*/ 0 w 1234974"/>
                <a:gd name="connsiteY0-234" fmla="*/ 634853 h 634853"/>
                <a:gd name="connsiteX1-235" fmla="*/ 1233017 w 1234974"/>
                <a:gd name="connsiteY1-236" fmla="*/ 0 h 634853"/>
                <a:gd name="connsiteX2-237" fmla="*/ 1234974 w 1234974"/>
                <a:gd name="connsiteY2-238" fmla="*/ 634853 h 634853"/>
                <a:gd name="connsiteX3-239" fmla="*/ 0 w 1234974"/>
                <a:gd name="connsiteY3-240" fmla="*/ 634853 h 63485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234974" h="634853">
                  <a:moveTo>
                    <a:pt x="0" y="634853"/>
                  </a:moveTo>
                  <a:cubicBezTo>
                    <a:pt x="291221" y="118435"/>
                    <a:pt x="835057" y="509"/>
                    <a:pt x="1233017" y="0"/>
                  </a:cubicBezTo>
                  <a:cubicBezTo>
                    <a:pt x="1041538" y="225850"/>
                    <a:pt x="1084887" y="423235"/>
                    <a:pt x="1234974" y="634853"/>
                  </a:cubicBezTo>
                  <a:lnTo>
                    <a:pt x="0" y="63485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1860"/>
              <a:endParaRPr lang="zh-CN" altLang="en-US" sz="1705">
                <a:solidFill>
                  <a:prstClr val="white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endParaRPr>
            </a:p>
          </p:txBody>
        </p:sp>
        <p:sp>
          <p:nvSpPr>
            <p:cNvPr id="10" name="等腰三角形 5"/>
            <p:cNvSpPr/>
            <p:nvPr/>
          </p:nvSpPr>
          <p:spPr>
            <a:xfrm flipV="1">
              <a:off x="1608861" y="3167482"/>
              <a:ext cx="1234974" cy="634853"/>
            </a:xfrm>
            <a:custGeom>
              <a:avLst/>
              <a:gdLst>
                <a:gd name="connsiteX0" fmla="*/ 0 w 936104"/>
                <a:gd name="connsiteY0" fmla="*/ 432048 h 432048"/>
                <a:gd name="connsiteX1" fmla="*/ 468052 w 936104"/>
                <a:gd name="connsiteY1" fmla="*/ 0 h 432048"/>
                <a:gd name="connsiteX2" fmla="*/ 936104 w 936104"/>
                <a:gd name="connsiteY2" fmla="*/ 432048 h 432048"/>
                <a:gd name="connsiteX3" fmla="*/ 0 w 936104"/>
                <a:gd name="connsiteY3" fmla="*/ 432048 h 432048"/>
                <a:gd name="connsiteX0-1" fmla="*/ 0 w 2405548"/>
                <a:gd name="connsiteY0-2" fmla="*/ 553019 h 553019"/>
                <a:gd name="connsiteX1-3" fmla="*/ 1937496 w 2405548"/>
                <a:gd name="connsiteY1-4" fmla="*/ 0 h 553019"/>
                <a:gd name="connsiteX2-5" fmla="*/ 2405548 w 2405548"/>
                <a:gd name="connsiteY2-6" fmla="*/ 432048 h 553019"/>
                <a:gd name="connsiteX3-7" fmla="*/ 0 w 2405548"/>
                <a:gd name="connsiteY3-8" fmla="*/ 553019 h 553019"/>
                <a:gd name="connsiteX0-9" fmla="*/ 0 w 2405548"/>
                <a:gd name="connsiteY0-10" fmla="*/ 1186339 h 1186339"/>
                <a:gd name="connsiteX1-11" fmla="*/ 1247249 w 2405548"/>
                <a:gd name="connsiteY1-12" fmla="*/ 0 h 1186339"/>
                <a:gd name="connsiteX2-13" fmla="*/ 2405548 w 2405548"/>
                <a:gd name="connsiteY2-14" fmla="*/ 1065368 h 1186339"/>
                <a:gd name="connsiteX3-15" fmla="*/ 0 w 2405548"/>
                <a:gd name="connsiteY3-16" fmla="*/ 1186339 h 1186339"/>
                <a:gd name="connsiteX0-17" fmla="*/ 0 w 1247249"/>
                <a:gd name="connsiteY0-18" fmla="*/ 1186339 h 1186339"/>
                <a:gd name="connsiteX1-19" fmla="*/ 1247249 w 1247249"/>
                <a:gd name="connsiteY1-20" fmla="*/ 0 h 1186339"/>
                <a:gd name="connsiteX2-21" fmla="*/ 1227858 w 1247249"/>
                <a:gd name="connsiteY2-22" fmla="*/ 634853 h 1186339"/>
                <a:gd name="connsiteX3-23" fmla="*/ 0 w 1247249"/>
                <a:gd name="connsiteY3-24" fmla="*/ 1186339 h 1186339"/>
                <a:gd name="connsiteX0-25" fmla="*/ 0 w 1247249"/>
                <a:gd name="connsiteY0-26" fmla="*/ 1186339 h 1186339"/>
                <a:gd name="connsiteX1-27" fmla="*/ 1247249 w 1247249"/>
                <a:gd name="connsiteY1-28" fmla="*/ 0 h 1186339"/>
                <a:gd name="connsiteX2-29" fmla="*/ 1227858 w 1247249"/>
                <a:gd name="connsiteY2-30" fmla="*/ 634853 h 1186339"/>
                <a:gd name="connsiteX3-31" fmla="*/ 0 w 1247249"/>
                <a:gd name="connsiteY3-32" fmla="*/ 1186339 h 1186339"/>
                <a:gd name="connsiteX0-33" fmla="*/ 0 w 1247249"/>
                <a:gd name="connsiteY0-34" fmla="*/ 1186339 h 1186339"/>
                <a:gd name="connsiteX1-35" fmla="*/ 1247249 w 1247249"/>
                <a:gd name="connsiteY1-36" fmla="*/ 0 h 1186339"/>
                <a:gd name="connsiteX2-37" fmla="*/ 1227858 w 1247249"/>
                <a:gd name="connsiteY2-38" fmla="*/ 634853 h 1186339"/>
                <a:gd name="connsiteX3-39" fmla="*/ 0 w 1247249"/>
                <a:gd name="connsiteY3-40" fmla="*/ 1186339 h 1186339"/>
                <a:gd name="connsiteX0-41" fmla="*/ 0 w 1247249"/>
                <a:gd name="connsiteY0-42" fmla="*/ 1186339 h 1186339"/>
                <a:gd name="connsiteX1-43" fmla="*/ 1247249 w 1247249"/>
                <a:gd name="connsiteY1-44" fmla="*/ 0 h 1186339"/>
                <a:gd name="connsiteX2-45" fmla="*/ 1227858 w 1247249"/>
                <a:gd name="connsiteY2-46" fmla="*/ 634853 h 1186339"/>
                <a:gd name="connsiteX3-47" fmla="*/ 0 w 1247249"/>
                <a:gd name="connsiteY3-48" fmla="*/ 1186339 h 1186339"/>
                <a:gd name="connsiteX0-49" fmla="*/ 0 w 1247249"/>
                <a:gd name="connsiteY0-50" fmla="*/ 1186339 h 1186339"/>
                <a:gd name="connsiteX1-51" fmla="*/ 1247249 w 1247249"/>
                <a:gd name="connsiteY1-52" fmla="*/ 0 h 1186339"/>
                <a:gd name="connsiteX2-53" fmla="*/ 1227858 w 1247249"/>
                <a:gd name="connsiteY2-54" fmla="*/ 634853 h 1186339"/>
                <a:gd name="connsiteX3-55" fmla="*/ 0 w 1247249"/>
                <a:gd name="connsiteY3-56" fmla="*/ 1186339 h 1186339"/>
                <a:gd name="connsiteX0-57" fmla="*/ 0 w 1247249"/>
                <a:gd name="connsiteY0-58" fmla="*/ 1186339 h 1186339"/>
                <a:gd name="connsiteX1-59" fmla="*/ 1247249 w 1247249"/>
                <a:gd name="connsiteY1-60" fmla="*/ 0 h 1186339"/>
                <a:gd name="connsiteX2-61" fmla="*/ 1227858 w 1247249"/>
                <a:gd name="connsiteY2-62" fmla="*/ 634853 h 1186339"/>
                <a:gd name="connsiteX3-63" fmla="*/ 0 w 1247249"/>
                <a:gd name="connsiteY3-64" fmla="*/ 1186339 h 1186339"/>
                <a:gd name="connsiteX0-65" fmla="*/ 0 w 1247249"/>
                <a:gd name="connsiteY0-66" fmla="*/ 1186339 h 1186339"/>
                <a:gd name="connsiteX1-67" fmla="*/ 1247249 w 1247249"/>
                <a:gd name="connsiteY1-68" fmla="*/ 0 h 1186339"/>
                <a:gd name="connsiteX2-69" fmla="*/ 1227858 w 1247249"/>
                <a:gd name="connsiteY2-70" fmla="*/ 634853 h 1186339"/>
                <a:gd name="connsiteX3-71" fmla="*/ 0 w 1247249"/>
                <a:gd name="connsiteY3-72" fmla="*/ 1186339 h 1186339"/>
                <a:gd name="connsiteX0-73" fmla="*/ 0 w 1247249"/>
                <a:gd name="connsiteY0-74" fmla="*/ 1186339 h 1186339"/>
                <a:gd name="connsiteX1-75" fmla="*/ 1247249 w 1247249"/>
                <a:gd name="connsiteY1-76" fmla="*/ 0 h 1186339"/>
                <a:gd name="connsiteX2-77" fmla="*/ 1227858 w 1247249"/>
                <a:gd name="connsiteY2-78" fmla="*/ 634853 h 1186339"/>
                <a:gd name="connsiteX3-79" fmla="*/ 0 w 1247249"/>
                <a:gd name="connsiteY3-80" fmla="*/ 1186339 h 1186339"/>
                <a:gd name="connsiteX0-81" fmla="*/ 0 w 1247249"/>
                <a:gd name="connsiteY0-82" fmla="*/ 1186339 h 1186339"/>
                <a:gd name="connsiteX1-83" fmla="*/ 1247249 w 1247249"/>
                <a:gd name="connsiteY1-84" fmla="*/ 0 h 1186339"/>
                <a:gd name="connsiteX2-85" fmla="*/ 1227858 w 1247249"/>
                <a:gd name="connsiteY2-86" fmla="*/ 634853 h 1186339"/>
                <a:gd name="connsiteX3-87" fmla="*/ 0 w 1247249"/>
                <a:gd name="connsiteY3-88" fmla="*/ 1186339 h 1186339"/>
                <a:gd name="connsiteX0-89" fmla="*/ 0 w 1247249"/>
                <a:gd name="connsiteY0-90" fmla="*/ 1186339 h 1186339"/>
                <a:gd name="connsiteX1-91" fmla="*/ 1247249 w 1247249"/>
                <a:gd name="connsiteY1-92" fmla="*/ 0 h 1186339"/>
                <a:gd name="connsiteX2-93" fmla="*/ 1227858 w 1247249"/>
                <a:gd name="connsiteY2-94" fmla="*/ 634853 h 1186339"/>
                <a:gd name="connsiteX3-95" fmla="*/ 0 w 1247249"/>
                <a:gd name="connsiteY3-96" fmla="*/ 1186339 h 1186339"/>
                <a:gd name="connsiteX0-97" fmla="*/ 0 w 1247249"/>
                <a:gd name="connsiteY0-98" fmla="*/ 1186339 h 1186339"/>
                <a:gd name="connsiteX1-99" fmla="*/ 1247249 w 1247249"/>
                <a:gd name="connsiteY1-100" fmla="*/ 0 h 1186339"/>
                <a:gd name="connsiteX2-101" fmla="*/ 1231416 w 1247249"/>
                <a:gd name="connsiteY2-102" fmla="*/ 638411 h 1186339"/>
                <a:gd name="connsiteX3-103" fmla="*/ 0 w 1247249"/>
                <a:gd name="connsiteY3-104" fmla="*/ 1186339 h 1186339"/>
                <a:gd name="connsiteX0-105" fmla="*/ 0 w 1247249"/>
                <a:gd name="connsiteY0-106" fmla="*/ 1186339 h 1186339"/>
                <a:gd name="connsiteX1-107" fmla="*/ 1247249 w 1247249"/>
                <a:gd name="connsiteY1-108" fmla="*/ 0 h 1186339"/>
                <a:gd name="connsiteX2-109" fmla="*/ 1231416 w 1247249"/>
                <a:gd name="connsiteY2-110" fmla="*/ 638411 h 1186339"/>
                <a:gd name="connsiteX3-111" fmla="*/ 0 w 1247249"/>
                <a:gd name="connsiteY3-112" fmla="*/ 1186339 h 1186339"/>
                <a:gd name="connsiteX0-113" fmla="*/ 0 w 1247249"/>
                <a:gd name="connsiteY0-114" fmla="*/ 1186339 h 1186339"/>
                <a:gd name="connsiteX1-115" fmla="*/ 1247249 w 1247249"/>
                <a:gd name="connsiteY1-116" fmla="*/ 0 h 1186339"/>
                <a:gd name="connsiteX2-117" fmla="*/ 1231416 w 1247249"/>
                <a:gd name="connsiteY2-118" fmla="*/ 638411 h 1186339"/>
                <a:gd name="connsiteX3-119" fmla="*/ 0 w 1247249"/>
                <a:gd name="connsiteY3-120" fmla="*/ 1186339 h 1186339"/>
                <a:gd name="connsiteX0-121" fmla="*/ 0 w 1240133"/>
                <a:gd name="connsiteY0-122" fmla="*/ 652643 h 652643"/>
                <a:gd name="connsiteX1-123" fmla="*/ 1240133 w 1240133"/>
                <a:gd name="connsiteY1-124" fmla="*/ 0 h 652643"/>
                <a:gd name="connsiteX2-125" fmla="*/ 1224300 w 1240133"/>
                <a:gd name="connsiteY2-126" fmla="*/ 638411 h 652643"/>
                <a:gd name="connsiteX3-127" fmla="*/ 0 w 1240133"/>
                <a:gd name="connsiteY3-128" fmla="*/ 652643 h 652643"/>
                <a:gd name="connsiteX0-129" fmla="*/ 0 w 1233017"/>
                <a:gd name="connsiteY0-130" fmla="*/ 629932 h 629932"/>
                <a:gd name="connsiteX1-131" fmla="*/ 1233017 w 1233017"/>
                <a:gd name="connsiteY1-132" fmla="*/ 9311 h 629932"/>
                <a:gd name="connsiteX2-133" fmla="*/ 1224300 w 1233017"/>
                <a:gd name="connsiteY2-134" fmla="*/ 615700 h 629932"/>
                <a:gd name="connsiteX3-135" fmla="*/ 0 w 1233017"/>
                <a:gd name="connsiteY3-136" fmla="*/ 629932 h 629932"/>
                <a:gd name="connsiteX0-137" fmla="*/ 0 w 1233017"/>
                <a:gd name="connsiteY0-138" fmla="*/ 629932 h 644164"/>
                <a:gd name="connsiteX1-139" fmla="*/ 1233017 w 1233017"/>
                <a:gd name="connsiteY1-140" fmla="*/ 9311 h 644164"/>
                <a:gd name="connsiteX2-141" fmla="*/ 1224300 w 1233017"/>
                <a:gd name="connsiteY2-142" fmla="*/ 644164 h 644164"/>
                <a:gd name="connsiteX3-143" fmla="*/ 0 w 1233017"/>
                <a:gd name="connsiteY3-144" fmla="*/ 629932 h 644164"/>
                <a:gd name="connsiteX0-145" fmla="*/ 0 w 1233017"/>
                <a:gd name="connsiteY0-146" fmla="*/ 629932 h 644164"/>
                <a:gd name="connsiteX1-147" fmla="*/ 1233017 w 1233017"/>
                <a:gd name="connsiteY1-148" fmla="*/ 9311 h 644164"/>
                <a:gd name="connsiteX2-149" fmla="*/ 1224300 w 1233017"/>
                <a:gd name="connsiteY2-150" fmla="*/ 644164 h 644164"/>
                <a:gd name="connsiteX3-151" fmla="*/ 0 w 1233017"/>
                <a:gd name="connsiteY3-152" fmla="*/ 629932 h 644164"/>
                <a:gd name="connsiteX0-153" fmla="*/ 0 w 1233017"/>
                <a:gd name="connsiteY0-154" fmla="*/ 629932 h 644164"/>
                <a:gd name="connsiteX1-155" fmla="*/ 1233017 w 1233017"/>
                <a:gd name="connsiteY1-156" fmla="*/ 9311 h 644164"/>
                <a:gd name="connsiteX2-157" fmla="*/ 1224300 w 1233017"/>
                <a:gd name="connsiteY2-158" fmla="*/ 644164 h 644164"/>
                <a:gd name="connsiteX3-159" fmla="*/ 0 w 1233017"/>
                <a:gd name="connsiteY3-160" fmla="*/ 629932 h 644164"/>
                <a:gd name="connsiteX0-161" fmla="*/ 0 w 1233017"/>
                <a:gd name="connsiteY0-162" fmla="*/ 629932 h 640606"/>
                <a:gd name="connsiteX1-163" fmla="*/ 1233017 w 1233017"/>
                <a:gd name="connsiteY1-164" fmla="*/ 9311 h 640606"/>
                <a:gd name="connsiteX2-165" fmla="*/ 1227858 w 1233017"/>
                <a:gd name="connsiteY2-166" fmla="*/ 640606 h 640606"/>
                <a:gd name="connsiteX3-167" fmla="*/ 0 w 1233017"/>
                <a:gd name="connsiteY3-168" fmla="*/ 629932 h 640606"/>
                <a:gd name="connsiteX0-169" fmla="*/ 0 w 1225901"/>
                <a:gd name="connsiteY0-170" fmla="*/ 632363 h 639479"/>
                <a:gd name="connsiteX1-171" fmla="*/ 1225901 w 1225901"/>
                <a:gd name="connsiteY1-172" fmla="*/ 8184 h 639479"/>
                <a:gd name="connsiteX2-173" fmla="*/ 1220742 w 1225901"/>
                <a:gd name="connsiteY2-174" fmla="*/ 639479 h 639479"/>
                <a:gd name="connsiteX3-175" fmla="*/ 0 w 1225901"/>
                <a:gd name="connsiteY3-176" fmla="*/ 632363 h 639479"/>
                <a:gd name="connsiteX0-177" fmla="*/ 0 w 1225901"/>
                <a:gd name="connsiteY0-178" fmla="*/ 624179 h 631295"/>
                <a:gd name="connsiteX1-179" fmla="*/ 1225901 w 1225901"/>
                <a:gd name="connsiteY1-180" fmla="*/ 0 h 631295"/>
                <a:gd name="connsiteX2-181" fmla="*/ 1220742 w 1225901"/>
                <a:gd name="connsiteY2-182" fmla="*/ 631295 h 631295"/>
                <a:gd name="connsiteX3-183" fmla="*/ 0 w 1225901"/>
                <a:gd name="connsiteY3-184" fmla="*/ 624179 h 631295"/>
                <a:gd name="connsiteX0-185" fmla="*/ 0 w 1225901"/>
                <a:gd name="connsiteY0-186" fmla="*/ 624179 h 631295"/>
                <a:gd name="connsiteX1-187" fmla="*/ 1225901 w 1225901"/>
                <a:gd name="connsiteY1-188" fmla="*/ 0 h 631295"/>
                <a:gd name="connsiteX2-189" fmla="*/ 1220742 w 1225901"/>
                <a:gd name="connsiteY2-190" fmla="*/ 631295 h 631295"/>
                <a:gd name="connsiteX3-191" fmla="*/ 0 w 1225901"/>
                <a:gd name="connsiteY3-192" fmla="*/ 624179 h 631295"/>
                <a:gd name="connsiteX0-193" fmla="*/ 0 w 1225901"/>
                <a:gd name="connsiteY0-194" fmla="*/ 624179 h 631295"/>
                <a:gd name="connsiteX1-195" fmla="*/ 1225901 w 1225901"/>
                <a:gd name="connsiteY1-196" fmla="*/ 0 h 631295"/>
                <a:gd name="connsiteX2-197" fmla="*/ 1220742 w 1225901"/>
                <a:gd name="connsiteY2-198" fmla="*/ 631295 h 631295"/>
                <a:gd name="connsiteX3-199" fmla="*/ 0 w 1225901"/>
                <a:gd name="connsiteY3-200" fmla="*/ 624179 h 631295"/>
                <a:gd name="connsiteX0-201" fmla="*/ 0 w 1225901"/>
                <a:gd name="connsiteY0-202" fmla="*/ 624179 h 631295"/>
                <a:gd name="connsiteX1-203" fmla="*/ 1225901 w 1225901"/>
                <a:gd name="connsiteY1-204" fmla="*/ 0 h 631295"/>
                <a:gd name="connsiteX2-205" fmla="*/ 1220742 w 1225901"/>
                <a:gd name="connsiteY2-206" fmla="*/ 631295 h 631295"/>
                <a:gd name="connsiteX3-207" fmla="*/ 0 w 1225901"/>
                <a:gd name="connsiteY3-208" fmla="*/ 624179 h 631295"/>
                <a:gd name="connsiteX0-209" fmla="*/ 0 w 1218785"/>
                <a:gd name="connsiteY0-210" fmla="*/ 631295 h 631295"/>
                <a:gd name="connsiteX1-211" fmla="*/ 1218785 w 1218785"/>
                <a:gd name="connsiteY1-212" fmla="*/ 0 h 631295"/>
                <a:gd name="connsiteX2-213" fmla="*/ 1213626 w 1218785"/>
                <a:gd name="connsiteY2-214" fmla="*/ 631295 h 631295"/>
                <a:gd name="connsiteX3-215" fmla="*/ 0 w 1218785"/>
                <a:gd name="connsiteY3-216" fmla="*/ 631295 h 631295"/>
                <a:gd name="connsiteX0-217" fmla="*/ 0 w 1229459"/>
                <a:gd name="connsiteY0-218" fmla="*/ 631295 h 631295"/>
                <a:gd name="connsiteX1-219" fmla="*/ 1229459 w 1229459"/>
                <a:gd name="connsiteY1-220" fmla="*/ 0 h 631295"/>
                <a:gd name="connsiteX2-221" fmla="*/ 1224300 w 1229459"/>
                <a:gd name="connsiteY2-222" fmla="*/ 631295 h 631295"/>
                <a:gd name="connsiteX3-223" fmla="*/ 0 w 1229459"/>
                <a:gd name="connsiteY3-224" fmla="*/ 631295 h 631295"/>
                <a:gd name="connsiteX0-225" fmla="*/ 0 w 1231416"/>
                <a:gd name="connsiteY0-226" fmla="*/ 631295 h 634853"/>
                <a:gd name="connsiteX1-227" fmla="*/ 1229459 w 1231416"/>
                <a:gd name="connsiteY1-228" fmla="*/ 0 h 634853"/>
                <a:gd name="connsiteX2-229" fmla="*/ 1231416 w 1231416"/>
                <a:gd name="connsiteY2-230" fmla="*/ 634853 h 634853"/>
                <a:gd name="connsiteX3-231" fmla="*/ 0 w 1231416"/>
                <a:gd name="connsiteY3-232" fmla="*/ 631295 h 634853"/>
                <a:gd name="connsiteX0-233" fmla="*/ 0 w 1234974"/>
                <a:gd name="connsiteY0-234" fmla="*/ 634853 h 634853"/>
                <a:gd name="connsiteX1-235" fmla="*/ 1233017 w 1234974"/>
                <a:gd name="connsiteY1-236" fmla="*/ 0 h 634853"/>
                <a:gd name="connsiteX2-237" fmla="*/ 1234974 w 1234974"/>
                <a:gd name="connsiteY2-238" fmla="*/ 634853 h 634853"/>
                <a:gd name="connsiteX3-239" fmla="*/ 0 w 1234974"/>
                <a:gd name="connsiteY3-240" fmla="*/ 634853 h 63485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234974" h="634853">
                  <a:moveTo>
                    <a:pt x="0" y="634853"/>
                  </a:moveTo>
                  <a:cubicBezTo>
                    <a:pt x="291221" y="118435"/>
                    <a:pt x="835057" y="509"/>
                    <a:pt x="1233017" y="0"/>
                  </a:cubicBezTo>
                  <a:cubicBezTo>
                    <a:pt x="1041538" y="225850"/>
                    <a:pt x="1084887" y="423235"/>
                    <a:pt x="1234974" y="634853"/>
                  </a:cubicBezTo>
                  <a:lnTo>
                    <a:pt x="0" y="63485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1860"/>
              <a:endParaRPr lang="zh-CN" altLang="en-US" sz="1705">
                <a:solidFill>
                  <a:prstClr val="white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endParaRPr>
            </a:p>
          </p:txBody>
        </p:sp>
        <p:sp>
          <p:nvSpPr>
            <p:cNvPr id="11" name="等腰三角形 5"/>
            <p:cNvSpPr/>
            <p:nvPr/>
          </p:nvSpPr>
          <p:spPr>
            <a:xfrm flipV="1">
              <a:off x="1619672" y="3356821"/>
              <a:ext cx="1247249" cy="1186339"/>
            </a:xfrm>
            <a:custGeom>
              <a:avLst/>
              <a:gdLst>
                <a:gd name="connsiteX0" fmla="*/ 0 w 936104"/>
                <a:gd name="connsiteY0" fmla="*/ 432048 h 432048"/>
                <a:gd name="connsiteX1" fmla="*/ 468052 w 936104"/>
                <a:gd name="connsiteY1" fmla="*/ 0 h 432048"/>
                <a:gd name="connsiteX2" fmla="*/ 936104 w 936104"/>
                <a:gd name="connsiteY2" fmla="*/ 432048 h 432048"/>
                <a:gd name="connsiteX3" fmla="*/ 0 w 936104"/>
                <a:gd name="connsiteY3" fmla="*/ 432048 h 432048"/>
                <a:gd name="connsiteX0-1" fmla="*/ 0 w 2405548"/>
                <a:gd name="connsiteY0-2" fmla="*/ 553019 h 553019"/>
                <a:gd name="connsiteX1-3" fmla="*/ 1937496 w 2405548"/>
                <a:gd name="connsiteY1-4" fmla="*/ 0 h 553019"/>
                <a:gd name="connsiteX2-5" fmla="*/ 2405548 w 2405548"/>
                <a:gd name="connsiteY2-6" fmla="*/ 432048 h 553019"/>
                <a:gd name="connsiteX3-7" fmla="*/ 0 w 2405548"/>
                <a:gd name="connsiteY3-8" fmla="*/ 553019 h 553019"/>
                <a:gd name="connsiteX0-9" fmla="*/ 0 w 2405548"/>
                <a:gd name="connsiteY0-10" fmla="*/ 1186339 h 1186339"/>
                <a:gd name="connsiteX1-11" fmla="*/ 1247249 w 2405548"/>
                <a:gd name="connsiteY1-12" fmla="*/ 0 h 1186339"/>
                <a:gd name="connsiteX2-13" fmla="*/ 2405548 w 2405548"/>
                <a:gd name="connsiteY2-14" fmla="*/ 1065368 h 1186339"/>
                <a:gd name="connsiteX3-15" fmla="*/ 0 w 2405548"/>
                <a:gd name="connsiteY3-16" fmla="*/ 1186339 h 1186339"/>
                <a:gd name="connsiteX0-17" fmla="*/ 0 w 1247249"/>
                <a:gd name="connsiteY0-18" fmla="*/ 1186339 h 1186339"/>
                <a:gd name="connsiteX1-19" fmla="*/ 1247249 w 1247249"/>
                <a:gd name="connsiteY1-20" fmla="*/ 0 h 1186339"/>
                <a:gd name="connsiteX2-21" fmla="*/ 1227858 w 1247249"/>
                <a:gd name="connsiteY2-22" fmla="*/ 634853 h 1186339"/>
                <a:gd name="connsiteX3-23" fmla="*/ 0 w 1247249"/>
                <a:gd name="connsiteY3-24" fmla="*/ 1186339 h 1186339"/>
                <a:gd name="connsiteX0-25" fmla="*/ 0 w 1247249"/>
                <a:gd name="connsiteY0-26" fmla="*/ 1186339 h 1186339"/>
                <a:gd name="connsiteX1-27" fmla="*/ 1247249 w 1247249"/>
                <a:gd name="connsiteY1-28" fmla="*/ 0 h 1186339"/>
                <a:gd name="connsiteX2-29" fmla="*/ 1227858 w 1247249"/>
                <a:gd name="connsiteY2-30" fmla="*/ 634853 h 1186339"/>
                <a:gd name="connsiteX3-31" fmla="*/ 0 w 1247249"/>
                <a:gd name="connsiteY3-32" fmla="*/ 1186339 h 1186339"/>
                <a:gd name="connsiteX0-33" fmla="*/ 0 w 1247249"/>
                <a:gd name="connsiteY0-34" fmla="*/ 1186339 h 1186339"/>
                <a:gd name="connsiteX1-35" fmla="*/ 1247249 w 1247249"/>
                <a:gd name="connsiteY1-36" fmla="*/ 0 h 1186339"/>
                <a:gd name="connsiteX2-37" fmla="*/ 1227858 w 1247249"/>
                <a:gd name="connsiteY2-38" fmla="*/ 634853 h 1186339"/>
                <a:gd name="connsiteX3-39" fmla="*/ 0 w 1247249"/>
                <a:gd name="connsiteY3-40" fmla="*/ 1186339 h 1186339"/>
                <a:gd name="connsiteX0-41" fmla="*/ 0 w 1247249"/>
                <a:gd name="connsiteY0-42" fmla="*/ 1186339 h 1186339"/>
                <a:gd name="connsiteX1-43" fmla="*/ 1247249 w 1247249"/>
                <a:gd name="connsiteY1-44" fmla="*/ 0 h 1186339"/>
                <a:gd name="connsiteX2-45" fmla="*/ 1227858 w 1247249"/>
                <a:gd name="connsiteY2-46" fmla="*/ 634853 h 1186339"/>
                <a:gd name="connsiteX3-47" fmla="*/ 0 w 1247249"/>
                <a:gd name="connsiteY3-48" fmla="*/ 1186339 h 1186339"/>
                <a:gd name="connsiteX0-49" fmla="*/ 0 w 1247249"/>
                <a:gd name="connsiteY0-50" fmla="*/ 1186339 h 1186339"/>
                <a:gd name="connsiteX1-51" fmla="*/ 1247249 w 1247249"/>
                <a:gd name="connsiteY1-52" fmla="*/ 0 h 1186339"/>
                <a:gd name="connsiteX2-53" fmla="*/ 1227858 w 1247249"/>
                <a:gd name="connsiteY2-54" fmla="*/ 634853 h 1186339"/>
                <a:gd name="connsiteX3-55" fmla="*/ 0 w 1247249"/>
                <a:gd name="connsiteY3-56" fmla="*/ 1186339 h 1186339"/>
                <a:gd name="connsiteX0-57" fmla="*/ 0 w 1247249"/>
                <a:gd name="connsiteY0-58" fmla="*/ 1186339 h 1186339"/>
                <a:gd name="connsiteX1-59" fmla="*/ 1247249 w 1247249"/>
                <a:gd name="connsiteY1-60" fmla="*/ 0 h 1186339"/>
                <a:gd name="connsiteX2-61" fmla="*/ 1227858 w 1247249"/>
                <a:gd name="connsiteY2-62" fmla="*/ 634853 h 1186339"/>
                <a:gd name="connsiteX3-63" fmla="*/ 0 w 1247249"/>
                <a:gd name="connsiteY3-64" fmla="*/ 1186339 h 1186339"/>
                <a:gd name="connsiteX0-65" fmla="*/ 0 w 1247249"/>
                <a:gd name="connsiteY0-66" fmla="*/ 1186339 h 1186339"/>
                <a:gd name="connsiteX1-67" fmla="*/ 1247249 w 1247249"/>
                <a:gd name="connsiteY1-68" fmla="*/ 0 h 1186339"/>
                <a:gd name="connsiteX2-69" fmla="*/ 1227858 w 1247249"/>
                <a:gd name="connsiteY2-70" fmla="*/ 634853 h 1186339"/>
                <a:gd name="connsiteX3-71" fmla="*/ 0 w 1247249"/>
                <a:gd name="connsiteY3-72" fmla="*/ 1186339 h 1186339"/>
                <a:gd name="connsiteX0-73" fmla="*/ 0 w 1247249"/>
                <a:gd name="connsiteY0-74" fmla="*/ 1186339 h 1186339"/>
                <a:gd name="connsiteX1-75" fmla="*/ 1247249 w 1247249"/>
                <a:gd name="connsiteY1-76" fmla="*/ 0 h 1186339"/>
                <a:gd name="connsiteX2-77" fmla="*/ 1227858 w 1247249"/>
                <a:gd name="connsiteY2-78" fmla="*/ 634853 h 1186339"/>
                <a:gd name="connsiteX3-79" fmla="*/ 0 w 1247249"/>
                <a:gd name="connsiteY3-80" fmla="*/ 1186339 h 1186339"/>
                <a:gd name="connsiteX0-81" fmla="*/ 0 w 1247249"/>
                <a:gd name="connsiteY0-82" fmla="*/ 1186339 h 1186339"/>
                <a:gd name="connsiteX1-83" fmla="*/ 1247249 w 1247249"/>
                <a:gd name="connsiteY1-84" fmla="*/ 0 h 1186339"/>
                <a:gd name="connsiteX2-85" fmla="*/ 1227858 w 1247249"/>
                <a:gd name="connsiteY2-86" fmla="*/ 634853 h 1186339"/>
                <a:gd name="connsiteX3-87" fmla="*/ 0 w 1247249"/>
                <a:gd name="connsiteY3-88" fmla="*/ 1186339 h 1186339"/>
                <a:gd name="connsiteX0-89" fmla="*/ 0 w 1247249"/>
                <a:gd name="connsiteY0-90" fmla="*/ 1186339 h 1186339"/>
                <a:gd name="connsiteX1-91" fmla="*/ 1247249 w 1247249"/>
                <a:gd name="connsiteY1-92" fmla="*/ 0 h 1186339"/>
                <a:gd name="connsiteX2-93" fmla="*/ 1227858 w 1247249"/>
                <a:gd name="connsiteY2-94" fmla="*/ 634853 h 1186339"/>
                <a:gd name="connsiteX3-95" fmla="*/ 0 w 1247249"/>
                <a:gd name="connsiteY3-96" fmla="*/ 1186339 h 1186339"/>
                <a:gd name="connsiteX0-97" fmla="*/ 0 w 1247249"/>
                <a:gd name="connsiteY0-98" fmla="*/ 1186339 h 1186339"/>
                <a:gd name="connsiteX1-99" fmla="*/ 1247249 w 1247249"/>
                <a:gd name="connsiteY1-100" fmla="*/ 0 h 1186339"/>
                <a:gd name="connsiteX2-101" fmla="*/ 1231416 w 1247249"/>
                <a:gd name="connsiteY2-102" fmla="*/ 638411 h 1186339"/>
                <a:gd name="connsiteX3-103" fmla="*/ 0 w 1247249"/>
                <a:gd name="connsiteY3-104" fmla="*/ 1186339 h 1186339"/>
                <a:gd name="connsiteX0-105" fmla="*/ 0 w 1247249"/>
                <a:gd name="connsiteY0-106" fmla="*/ 1186339 h 1186339"/>
                <a:gd name="connsiteX1-107" fmla="*/ 1247249 w 1247249"/>
                <a:gd name="connsiteY1-108" fmla="*/ 0 h 1186339"/>
                <a:gd name="connsiteX2-109" fmla="*/ 1231416 w 1247249"/>
                <a:gd name="connsiteY2-110" fmla="*/ 638411 h 1186339"/>
                <a:gd name="connsiteX3-111" fmla="*/ 0 w 1247249"/>
                <a:gd name="connsiteY3-112" fmla="*/ 1186339 h 1186339"/>
                <a:gd name="connsiteX0-113" fmla="*/ 0 w 1247249"/>
                <a:gd name="connsiteY0-114" fmla="*/ 1186339 h 1186339"/>
                <a:gd name="connsiteX1-115" fmla="*/ 1247249 w 1247249"/>
                <a:gd name="connsiteY1-116" fmla="*/ 0 h 1186339"/>
                <a:gd name="connsiteX2-117" fmla="*/ 1231416 w 1247249"/>
                <a:gd name="connsiteY2-118" fmla="*/ 638411 h 1186339"/>
                <a:gd name="connsiteX3-119" fmla="*/ 0 w 1247249"/>
                <a:gd name="connsiteY3-120" fmla="*/ 1186339 h 118633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247249" h="1186339">
                  <a:moveTo>
                    <a:pt x="0" y="1186339"/>
                  </a:moveTo>
                  <a:cubicBezTo>
                    <a:pt x="177366" y="310566"/>
                    <a:pt x="852847" y="57437"/>
                    <a:pt x="1247249" y="0"/>
                  </a:cubicBezTo>
                  <a:cubicBezTo>
                    <a:pt x="1055770" y="225850"/>
                    <a:pt x="1081329" y="426793"/>
                    <a:pt x="1231416" y="638411"/>
                  </a:cubicBezTo>
                  <a:cubicBezTo>
                    <a:pt x="597978" y="633668"/>
                    <a:pt x="270525" y="877981"/>
                    <a:pt x="0" y="118633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1860"/>
              <a:endParaRPr lang="zh-CN" altLang="en-US" sz="1705">
                <a:solidFill>
                  <a:prstClr val="white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endParaRPr>
            </a:p>
          </p:txBody>
        </p:sp>
        <p:sp>
          <p:nvSpPr>
            <p:cNvPr id="12" name="圆角矩形 11"/>
            <p:cNvSpPr/>
            <p:nvPr/>
          </p:nvSpPr>
          <p:spPr>
            <a:xfrm>
              <a:off x="1331640" y="3079858"/>
              <a:ext cx="198918" cy="87624"/>
            </a:xfrm>
            <a:custGeom>
              <a:avLst/>
              <a:gdLst/>
              <a:ahLst/>
              <a:cxnLst/>
              <a:rect l="l" t="t" r="r" b="b"/>
              <a:pathLst>
                <a:path w="198918" h="87624">
                  <a:moveTo>
                    <a:pt x="43812" y="0"/>
                  </a:moveTo>
                  <a:lnTo>
                    <a:pt x="198918" y="0"/>
                  </a:lnTo>
                  <a:lnTo>
                    <a:pt x="198918" y="87624"/>
                  </a:lnTo>
                  <a:lnTo>
                    <a:pt x="43812" y="87624"/>
                  </a:lnTo>
                  <a:cubicBezTo>
                    <a:pt x="19615" y="87624"/>
                    <a:pt x="0" y="68009"/>
                    <a:pt x="0" y="43812"/>
                  </a:cubicBezTo>
                  <a:cubicBezTo>
                    <a:pt x="0" y="19615"/>
                    <a:pt x="19615" y="0"/>
                    <a:pt x="438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1860"/>
              <a:endParaRPr lang="zh-CN" altLang="en-US" sz="1705" dirty="0">
                <a:solidFill>
                  <a:prstClr val="white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endParaRPr>
            </a:p>
          </p:txBody>
        </p:sp>
        <p:sp>
          <p:nvSpPr>
            <p:cNvPr id="13" name="空心弧 15"/>
            <p:cNvSpPr/>
            <p:nvPr/>
          </p:nvSpPr>
          <p:spPr>
            <a:xfrm rot="5400000">
              <a:off x="3312321" y="2346812"/>
              <a:ext cx="509372" cy="1121419"/>
            </a:xfrm>
            <a:custGeom>
              <a:avLst/>
              <a:gdLst/>
              <a:ahLst/>
              <a:cxnLst/>
              <a:rect l="l" t="t" r="r" b="b"/>
              <a:pathLst>
                <a:path w="509372" h="1121419">
                  <a:moveTo>
                    <a:pt x="507512" y="1121419"/>
                  </a:moveTo>
                  <a:lnTo>
                    <a:pt x="509372" y="1119300"/>
                  </a:lnTo>
                  <a:lnTo>
                    <a:pt x="509372" y="1121419"/>
                  </a:lnTo>
                  <a:close/>
                  <a:moveTo>
                    <a:pt x="430106" y="1116802"/>
                  </a:moveTo>
                  <a:lnTo>
                    <a:pt x="434159" y="1121419"/>
                  </a:lnTo>
                  <a:lnTo>
                    <a:pt x="430599" y="1121419"/>
                  </a:lnTo>
                  <a:cubicBezTo>
                    <a:pt x="430325" y="1119896"/>
                    <a:pt x="430214" y="1118353"/>
                    <a:pt x="430106" y="1116802"/>
                  </a:cubicBezTo>
                  <a:close/>
                  <a:moveTo>
                    <a:pt x="0" y="259419"/>
                  </a:moveTo>
                  <a:lnTo>
                    <a:pt x="832" y="257324"/>
                  </a:lnTo>
                  <a:lnTo>
                    <a:pt x="0" y="257324"/>
                  </a:lnTo>
                  <a:cubicBezTo>
                    <a:pt x="0" y="161091"/>
                    <a:pt x="53696" y="72900"/>
                    <a:pt x="139188" y="28721"/>
                  </a:cubicBezTo>
                  <a:cubicBezTo>
                    <a:pt x="224680" y="-15459"/>
                    <a:pt x="327679" y="-8244"/>
                    <a:pt x="406177" y="47423"/>
                  </a:cubicBezTo>
                  <a:cubicBezTo>
                    <a:pt x="466571" y="90252"/>
                    <a:pt x="504696" y="156253"/>
                    <a:pt x="509372" y="227993"/>
                  </a:cubicBezTo>
                  <a:lnTo>
                    <a:pt x="509372" y="1073841"/>
                  </a:lnTo>
                  <a:cubicBezTo>
                    <a:pt x="502538" y="1059565"/>
                    <a:pt x="487753" y="1050433"/>
                    <a:pt x="470835" y="1050433"/>
                  </a:cubicBezTo>
                  <a:cubicBezTo>
                    <a:pt x="451854" y="1050433"/>
                    <a:pt x="435559" y="1061928"/>
                    <a:pt x="428567" y="1078352"/>
                  </a:cubicBezTo>
                  <a:cubicBezTo>
                    <a:pt x="427251" y="1065847"/>
                    <a:pt x="427023" y="1052948"/>
                    <a:pt x="427023" y="1039779"/>
                  </a:cubicBezTo>
                  <a:lnTo>
                    <a:pt x="427023" y="281216"/>
                  </a:lnTo>
                  <a:lnTo>
                    <a:pt x="427023" y="281216"/>
                  </a:lnTo>
                  <a:lnTo>
                    <a:pt x="427023" y="236015"/>
                  </a:lnTo>
                  <a:lnTo>
                    <a:pt x="426558" y="236015"/>
                  </a:lnTo>
                  <a:cubicBezTo>
                    <a:pt x="420904" y="189157"/>
                    <a:pt x="395728" y="146071"/>
                    <a:pt x="356132" y="117992"/>
                  </a:cubicBezTo>
                  <a:cubicBezTo>
                    <a:pt x="304025" y="81040"/>
                    <a:pt x="235655" y="76251"/>
                    <a:pt x="178905" y="105577"/>
                  </a:cubicBezTo>
                  <a:cubicBezTo>
                    <a:pt x="122253" y="134854"/>
                    <a:pt x="86634" y="193244"/>
                    <a:pt x="86558" y="256996"/>
                  </a:cubicBezTo>
                  <a:cubicBezTo>
                    <a:pt x="87499" y="257768"/>
                    <a:pt x="87520" y="258591"/>
                    <a:pt x="87520" y="259419"/>
                  </a:cubicBezTo>
                  <a:cubicBezTo>
                    <a:pt x="87520" y="284619"/>
                    <a:pt x="67928" y="305047"/>
                    <a:pt x="43760" y="305047"/>
                  </a:cubicBezTo>
                  <a:cubicBezTo>
                    <a:pt x="19592" y="305047"/>
                    <a:pt x="0" y="284619"/>
                    <a:pt x="0" y="2594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1860"/>
              <a:endParaRPr lang="zh-CN" altLang="en-US" sz="1705">
                <a:solidFill>
                  <a:prstClr val="white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endParaRPr>
            </a:p>
          </p:txBody>
        </p:sp>
      </p:grpSp>
      <p:cxnSp>
        <p:nvCxnSpPr>
          <p:cNvPr id="18" name="直接连接符 17"/>
          <p:cNvCxnSpPr/>
          <p:nvPr/>
        </p:nvCxnSpPr>
        <p:spPr>
          <a:xfrm flipH="1">
            <a:off x="6216647" y="2271960"/>
            <a:ext cx="1056116" cy="0"/>
          </a:xfrm>
          <a:prstGeom prst="line">
            <a:avLst/>
          </a:prstGeom>
          <a:ln w="6350">
            <a:solidFill>
              <a:schemeClr val="tx1">
                <a:lumMod val="65000"/>
                <a:lumOff val="35000"/>
                <a:alpha val="99000"/>
              </a:schemeClr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 flipH="1">
            <a:off x="6216647" y="3241255"/>
            <a:ext cx="1056116" cy="0"/>
          </a:xfrm>
          <a:prstGeom prst="line">
            <a:avLst/>
          </a:prstGeom>
          <a:ln w="6350">
            <a:solidFill>
              <a:schemeClr val="tx1">
                <a:lumMod val="65000"/>
                <a:lumOff val="35000"/>
                <a:alpha val="99000"/>
              </a:schemeClr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 flipH="1">
            <a:off x="6216647" y="4210553"/>
            <a:ext cx="1056116" cy="0"/>
          </a:xfrm>
          <a:prstGeom prst="line">
            <a:avLst/>
          </a:prstGeom>
          <a:ln w="6350">
            <a:solidFill>
              <a:schemeClr val="tx1">
                <a:lumMod val="65000"/>
                <a:lumOff val="35000"/>
                <a:alpha val="99000"/>
              </a:schemeClr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 flipH="1">
            <a:off x="6216647" y="5179849"/>
            <a:ext cx="1056116" cy="0"/>
          </a:xfrm>
          <a:prstGeom prst="line">
            <a:avLst/>
          </a:prstGeom>
          <a:ln w="6350">
            <a:solidFill>
              <a:schemeClr val="tx1">
                <a:lumMod val="65000"/>
                <a:lumOff val="35000"/>
                <a:alpha val="99000"/>
              </a:schemeClr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任意多边形 75"/>
          <p:cNvSpPr>
            <a:spLocks noChangeArrowheads="1"/>
          </p:cNvSpPr>
          <p:nvPr/>
        </p:nvSpPr>
        <p:spPr bwMode="auto">
          <a:xfrm>
            <a:off x="-496983" y="5200858"/>
            <a:ext cx="370418" cy="61380"/>
          </a:xfrm>
          <a:custGeom>
            <a:avLst/>
            <a:gdLst>
              <a:gd name="T0" fmla="*/ 885825 w 885825"/>
              <a:gd name="T1" fmla="*/ 0 h 45720"/>
              <a:gd name="T2" fmla="*/ 0 w 885825"/>
              <a:gd name="T3" fmla="*/ 0 h 45720"/>
              <a:gd name="T4" fmla="*/ 0 60000 65536"/>
              <a:gd name="T5" fmla="*/ 0 60000 65536"/>
              <a:gd name="T6" fmla="*/ 0 w 885825"/>
              <a:gd name="T7" fmla="*/ 0 h 45720"/>
              <a:gd name="T8" fmla="*/ 885825 w 885825"/>
              <a:gd name="T9" fmla="*/ 45720 h 45720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885825" h="45720">
                <a:moveTo>
                  <a:pt x="885825" y="0"/>
                </a:moveTo>
                <a:lnTo>
                  <a:pt x="0" y="0"/>
                </a:lnTo>
              </a:path>
            </a:pathLst>
          </a:custGeom>
          <a:noFill/>
          <a:ln w="12700" cap="flat" cmpd="sng">
            <a:solidFill>
              <a:srgbClr val="7F7F7F"/>
            </a:solidFill>
            <a:prstDash val="dash"/>
            <a:beve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265" tIns="45629" rIns="91265" bIns="45629" anchor="ctr"/>
          <a:lstStyle/>
          <a:p>
            <a:pPr algn="r" defTabSz="911860">
              <a:lnSpc>
                <a:spcPct val="150000"/>
              </a:lnSpc>
            </a:pPr>
            <a:endParaRPr lang="zh-CN" altLang="zh-CN" sz="1705">
              <a:solidFill>
                <a:srgbClr val="393939">
                  <a:lumMod val="65000"/>
                  <a:lumOff val="35000"/>
                </a:srgbClr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7" name="文本框 112"/>
          <p:cNvSpPr txBox="1"/>
          <p:nvPr/>
        </p:nvSpPr>
        <p:spPr>
          <a:xfrm>
            <a:off x="-97854" y="1875763"/>
            <a:ext cx="5744286" cy="863502"/>
          </a:xfrm>
          <a:prstGeom prst="rect">
            <a:avLst/>
          </a:prstGeom>
          <a:noFill/>
        </p:spPr>
        <p:txBody>
          <a:bodyPr wrap="square" lIns="115046" tIns="57529" rIns="115046" bIns="57529">
            <a:spAutoFit/>
          </a:bodyPr>
          <a:lstStyle/>
          <a:p>
            <a:pPr algn="r" defTabSz="912495">
              <a:lnSpc>
                <a:spcPct val="150000"/>
              </a:lnSpc>
              <a:defRPr/>
            </a:pPr>
            <a:r>
              <a:rPr lang="en-US" altLang="zh-CN" sz="1705" b="1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rPr>
              <a:t>SQL</a:t>
            </a:r>
            <a:r>
              <a:rPr lang="zh-CN" altLang="en-US" sz="1705" b="1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rPr>
              <a:t>语句</a:t>
            </a:r>
            <a:endParaRPr lang="en-US" altLang="zh-CN" sz="1705" b="1" dirty="0">
              <a:solidFill>
                <a:schemeClr val="tx1">
                  <a:lumMod val="85000"/>
                  <a:lumOff val="15000"/>
                </a:schemeClr>
              </a:solidFill>
              <a:latin typeface="Noto Sans S Chinese Regular" panose="020B0500000000000000" pitchFamily="34" charset="-122"/>
              <a:ea typeface="Noto Sans S Chinese Regular" panose="020B0500000000000000" pitchFamily="34" charset="-122"/>
            </a:endParaRPr>
          </a:p>
          <a:p>
            <a:pPr algn="r" defTabSz="912495">
              <a:lnSpc>
                <a:spcPct val="150000"/>
              </a:lnSpc>
              <a:defRPr/>
            </a:pPr>
            <a:r>
              <a:rPr lang="zh-CN" altLang="en-US" sz="1705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rPr>
              <a:t>字符串要加双引号</a:t>
            </a:r>
            <a:endParaRPr lang="en-US" altLang="zh-CN" sz="1705" dirty="0">
              <a:solidFill>
                <a:schemeClr val="tx1">
                  <a:lumMod val="85000"/>
                  <a:lumOff val="15000"/>
                </a:schemeClr>
              </a:solidFill>
              <a:latin typeface="Noto Sans S Chinese Regular" panose="020B0500000000000000" pitchFamily="34" charset="-122"/>
              <a:ea typeface="Noto Sans S Chinese Regular" panose="020B0500000000000000" pitchFamily="34" charset="-122"/>
            </a:endParaRPr>
          </a:p>
        </p:txBody>
      </p:sp>
      <p:sp>
        <p:nvSpPr>
          <p:cNvPr id="28" name="文本框 112"/>
          <p:cNvSpPr txBox="1"/>
          <p:nvPr/>
        </p:nvSpPr>
        <p:spPr>
          <a:xfrm>
            <a:off x="-82151" y="2745094"/>
            <a:ext cx="5744286" cy="863502"/>
          </a:xfrm>
          <a:prstGeom prst="rect">
            <a:avLst/>
          </a:prstGeom>
          <a:noFill/>
        </p:spPr>
        <p:txBody>
          <a:bodyPr wrap="square" lIns="115046" tIns="57529" rIns="115046" bIns="57529">
            <a:spAutoFit/>
          </a:bodyPr>
          <a:lstStyle/>
          <a:p>
            <a:pPr algn="r" defTabSz="912495">
              <a:lnSpc>
                <a:spcPct val="150000"/>
              </a:lnSpc>
              <a:defRPr/>
            </a:pPr>
            <a:r>
              <a:rPr lang="zh-CN" altLang="en-US" sz="1705" b="1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rPr>
              <a:t>结构体</a:t>
            </a:r>
            <a:endParaRPr lang="en-US" altLang="zh-CN" sz="1705" b="1" dirty="0">
              <a:solidFill>
                <a:schemeClr val="tx1">
                  <a:lumMod val="85000"/>
                  <a:lumOff val="15000"/>
                </a:schemeClr>
              </a:solidFill>
              <a:latin typeface="Noto Sans S Chinese Regular" panose="020B0500000000000000" pitchFamily="34" charset="-122"/>
              <a:ea typeface="Noto Sans S Chinese Regular" panose="020B0500000000000000" pitchFamily="34" charset="-122"/>
            </a:endParaRPr>
          </a:p>
          <a:p>
            <a:pPr algn="r" defTabSz="912495">
              <a:lnSpc>
                <a:spcPct val="150000"/>
              </a:lnSpc>
              <a:defRPr/>
            </a:pPr>
            <a:r>
              <a:rPr lang="zh-CN" altLang="en-US" sz="1705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rPr>
              <a:t>用于数据传输的结构体要一致，不然取数据会错</a:t>
            </a:r>
            <a:endParaRPr lang="en-US" altLang="zh-CN" sz="1705" dirty="0">
              <a:solidFill>
                <a:schemeClr val="tx1">
                  <a:lumMod val="85000"/>
                  <a:lumOff val="15000"/>
                </a:schemeClr>
              </a:solidFill>
              <a:latin typeface="Noto Sans S Chinese Regular" panose="020B0500000000000000" pitchFamily="34" charset="-122"/>
              <a:ea typeface="Noto Sans S Chinese Regular" panose="020B0500000000000000" pitchFamily="34" charset="-122"/>
            </a:endParaRPr>
          </a:p>
        </p:txBody>
      </p:sp>
      <p:sp>
        <p:nvSpPr>
          <p:cNvPr id="29" name="文本框 112"/>
          <p:cNvSpPr txBox="1"/>
          <p:nvPr/>
        </p:nvSpPr>
        <p:spPr>
          <a:xfrm>
            <a:off x="-82151" y="3741333"/>
            <a:ext cx="5744286" cy="863502"/>
          </a:xfrm>
          <a:prstGeom prst="rect">
            <a:avLst/>
          </a:prstGeom>
          <a:noFill/>
        </p:spPr>
        <p:txBody>
          <a:bodyPr wrap="square" lIns="115046" tIns="57529" rIns="115046" bIns="57529">
            <a:spAutoFit/>
          </a:bodyPr>
          <a:lstStyle/>
          <a:p>
            <a:pPr algn="r" defTabSz="912495">
              <a:lnSpc>
                <a:spcPct val="150000"/>
              </a:lnSpc>
              <a:defRPr/>
            </a:pPr>
            <a:r>
              <a:rPr lang="zh-CN" altLang="en-US" sz="1705" b="1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rPr>
              <a:t>并发的处理</a:t>
            </a:r>
            <a:endParaRPr lang="en-US" altLang="zh-CN" sz="1705" b="1" dirty="0">
              <a:solidFill>
                <a:schemeClr val="tx1">
                  <a:lumMod val="85000"/>
                  <a:lumOff val="15000"/>
                </a:schemeClr>
              </a:solidFill>
              <a:latin typeface="Noto Sans S Chinese Regular" panose="020B0500000000000000" pitchFamily="34" charset="-122"/>
              <a:ea typeface="Noto Sans S Chinese Regular" panose="020B0500000000000000" pitchFamily="34" charset="-122"/>
            </a:endParaRPr>
          </a:p>
          <a:p>
            <a:pPr algn="r" defTabSz="912495">
              <a:lnSpc>
                <a:spcPct val="150000"/>
              </a:lnSpc>
              <a:defRPr/>
            </a:pPr>
            <a:r>
              <a:rPr lang="zh-CN" altLang="en-US" sz="1705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rPr>
              <a:t>如何利用多进程多线程</a:t>
            </a:r>
            <a:endParaRPr lang="en-US" altLang="zh-CN" sz="1705" dirty="0">
              <a:solidFill>
                <a:schemeClr val="tx1">
                  <a:lumMod val="85000"/>
                  <a:lumOff val="15000"/>
                </a:schemeClr>
              </a:solidFill>
              <a:latin typeface="Noto Sans S Chinese Regular" panose="020B0500000000000000" pitchFamily="34" charset="-122"/>
              <a:ea typeface="Noto Sans S Chinese Regular" panose="020B0500000000000000" pitchFamily="34" charset="-122"/>
            </a:endParaRPr>
          </a:p>
        </p:txBody>
      </p:sp>
      <p:sp>
        <p:nvSpPr>
          <p:cNvPr id="30" name="文本框 112"/>
          <p:cNvSpPr txBox="1"/>
          <p:nvPr/>
        </p:nvSpPr>
        <p:spPr>
          <a:xfrm>
            <a:off x="-97854" y="4677601"/>
            <a:ext cx="5744286" cy="863502"/>
          </a:xfrm>
          <a:prstGeom prst="rect">
            <a:avLst/>
          </a:prstGeom>
          <a:noFill/>
        </p:spPr>
        <p:txBody>
          <a:bodyPr wrap="square" lIns="115046" tIns="57529" rIns="115046" bIns="57529">
            <a:spAutoFit/>
          </a:bodyPr>
          <a:lstStyle/>
          <a:p>
            <a:pPr algn="r" defTabSz="912495">
              <a:lnSpc>
                <a:spcPct val="150000"/>
              </a:lnSpc>
              <a:defRPr/>
            </a:pPr>
            <a:r>
              <a:rPr lang="en-US" altLang="zh-CN" sz="1705" b="1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rPr>
              <a:t>Sqlite3</a:t>
            </a:r>
          </a:p>
          <a:p>
            <a:pPr algn="r" defTabSz="912495">
              <a:lnSpc>
                <a:spcPct val="150000"/>
              </a:lnSpc>
              <a:defRPr/>
            </a:pPr>
            <a:r>
              <a:rPr lang="en-US" altLang="zh-CN" sz="1705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rPr>
              <a:t>Sqlite3_get_table</a:t>
            </a:r>
            <a:r>
              <a:rPr lang="zh-CN" altLang="en-US" sz="1705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rPr>
              <a:t>和</a:t>
            </a:r>
            <a:r>
              <a:rPr lang="en-US" altLang="zh-CN" sz="1705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rPr>
              <a:t>sqlite3_exec</a:t>
            </a:r>
            <a:r>
              <a:rPr lang="zh-CN" altLang="en-US" sz="1705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rPr>
              <a:t>函数的使用</a:t>
            </a:r>
            <a:endParaRPr lang="en-US" altLang="zh-CN" sz="1705" dirty="0">
              <a:solidFill>
                <a:schemeClr val="tx1">
                  <a:lumMod val="85000"/>
                  <a:lumOff val="15000"/>
                </a:schemeClr>
              </a:solidFill>
              <a:latin typeface="Noto Sans S Chinese Regular" panose="020B0500000000000000" pitchFamily="34" charset="-122"/>
              <a:ea typeface="Noto Sans S Chinese Regular" panose="020B0500000000000000" pitchFamily="34" charset="-122"/>
            </a:endParaRPr>
          </a:p>
        </p:txBody>
      </p:sp>
      <p:sp>
        <p:nvSpPr>
          <p:cNvPr id="22" name="TextBox 8"/>
          <p:cNvSpPr txBox="1"/>
          <p:nvPr/>
        </p:nvSpPr>
        <p:spPr>
          <a:xfrm>
            <a:off x="4079777" y="338059"/>
            <a:ext cx="3744178" cy="36933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  <a:sym typeface="Arial" panose="020B0604020202020204" pitchFamily="34" charset="0"/>
              </a:rPr>
              <a:t>易错点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Noto Sans S Chinese Regular" panose="020B0500000000000000" pitchFamily="34" charset="-122"/>
              <a:ea typeface="Noto Sans S Chinese Regular" panose="020B0500000000000000" pitchFamily="34" charset="-122"/>
              <a:sym typeface="Arial" panose="020B0604020202020204" pitchFamily="34" charset="0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840658" y="561638"/>
            <a:ext cx="10510685" cy="0"/>
            <a:chOff x="1028775" y="591989"/>
            <a:chExt cx="11086097" cy="0"/>
          </a:xfrm>
        </p:grpSpPr>
        <p:cxnSp>
          <p:nvCxnSpPr>
            <p:cNvPr id="24" name="直接连接符 23"/>
            <p:cNvCxnSpPr/>
            <p:nvPr/>
          </p:nvCxnSpPr>
          <p:spPr>
            <a:xfrm>
              <a:off x="10287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86106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000"/>
                            </p:stCondLst>
                            <p:childTnLst>
                              <p:par>
                                <p:cTn id="3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500"/>
                            </p:stCondLst>
                            <p:childTnLst>
                              <p:par>
                                <p:cTn id="4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/>
      <p:bldP spid="28" grpId="0"/>
      <p:bldP spid="29" grpId="0"/>
      <p:bldP spid="3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25"/>
          <p:cNvGrpSpPr/>
          <p:nvPr/>
        </p:nvGrpSpPr>
        <p:grpSpPr bwMode="auto">
          <a:xfrm>
            <a:off x="3035054" y="2973032"/>
            <a:ext cx="2391593" cy="842485"/>
            <a:chOff x="3891" y="0"/>
            <a:chExt cx="2394314" cy="843033"/>
          </a:xfrm>
        </p:grpSpPr>
        <p:sp>
          <p:nvSpPr>
            <p:cNvPr id="11" name="文本框 66"/>
            <p:cNvSpPr txBox="1">
              <a:spLocks noChangeArrowheads="1"/>
            </p:cNvSpPr>
            <p:nvPr/>
          </p:nvSpPr>
          <p:spPr bwMode="auto">
            <a:xfrm>
              <a:off x="136428" y="0"/>
              <a:ext cx="2261777" cy="4618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/>
              <a:lvl2pPr marL="742950" indent="-285750"/>
              <a:lvl3pPr/>
              <a:lvl4pPr/>
              <a:lvl5pPr/>
              <a:lvl6pPr/>
              <a:lvl7pPr/>
              <a:lvl8pPr/>
              <a:lvl9pPr/>
            </a:lstStyle>
            <a:p>
              <a:pPr defTabSz="913765">
                <a:defRPr/>
              </a:pPr>
              <a:r>
                <a:rPr lang="zh-CN" altLang="en-US" sz="2400" kern="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</a:rPr>
                <a:t>总结</a:t>
              </a:r>
            </a:p>
          </p:txBody>
        </p:sp>
        <p:sp>
          <p:nvSpPr>
            <p:cNvPr id="12" name="矩形 70"/>
            <p:cNvSpPr>
              <a:spLocks noChangeArrowheads="1"/>
            </p:cNvSpPr>
            <p:nvPr/>
          </p:nvSpPr>
          <p:spPr bwMode="auto">
            <a:xfrm>
              <a:off x="3891" y="504579"/>
              <a:ext cx="2268604" cy="3384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>
                <a:defRPr/>
              </a:pPr>
              <a:endParaRPr lang="zh-CN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endParaRPr>
            </a:p>
          </p:txBody>
        </p:sp>
      </p:grpSp>
      <p:sp>
        <p:nvSpPr>
          <p:cNvPr id="13" name="矩形 26"/>
          <p:cNvSpPr>
            <a:spLocks noChangeArrowheads="1"/>
          </p:cNvSpPr>
          <p:nvPr/>
        </p:nvSpPr>
        <p:spPr bwMode="auto">
          <a:xfrm>
            <a:off x="3061027" y="3429000"/>
            <a:ext cx="2822938" cy="17358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396" tIns="45699" rIns="91396" bIns="45699">
            <a:spAutoFit/>
          </a:bodyPr>
          <a:lstStyle/>
          <a:p>
            <a:pPr>
              <a:defRPr/>
            </a:pPr>
            <a:r>
              <a:rPr lang="zh-CN" altLang="en-US" sz="1335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rPr>
              <a:t>        两天的项目，让我们复习到了很多知识，像</a:t>
            </a:r>
            <a:r>
              <a:rPr lang="en-US" altLang="zh-CN" sz="1335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rPr>
              <a:t>TCP</a:t>
            </a:r>
            <a:r>
              <a:rPr lang="zh-CN" altLang="en-US" sz="1335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rPr>
              <a:t>的通信、数据库的增删改查跟基本的</a:t>
            </a:r>
            <a:r>
              <a:rPr lang="en-US" altLang="zh-CN" sz="1335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rPr>
              <a:t>C</a:t>
            </a:r>
            <a:r>
              <a:rPr lang="zh-CN" altLang="en-US" sz="1335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rPr>
              <a:t>语言知识。项目虽然简单，但是需要我们理清思路，学会如何一步步完成一个项目。感谢冯老师这三天的教学，让我们在进入岗位之前了解了一个员工如何参与并合作项目。</a:t>
            </a:r>
          </a:p>
        </p:txBody>
      </p:sp>
      <p:grpSp>
        <p:nvGrpSpPr>
          <p:cNvPr id="17" name="组合 16"/>
          <p:cNvGrpSpPr/>
          <p:nvPr/>
        </p:nvGrpSpPr>
        <p:grpSpPr>
          <a:xfrm>
            <a:off x="1494943" y="2895443"/>
            <a:ext cx="1247754" cy="1248139"/>
            <a:chOff x="1390898" y="2212393"/>
            <a:chExt cx="936104" cy="936393"/>
          </a:xfrm>
        </p:grpSpPr>
        <p:grpSp>
          <p:nvGrpSpPr>
            <p:cNvPr id="18" name="组合 32"/>
            <p:cNvGrpSpPr/>
            <p:nvPr/>
          </p:nvGrpSpPr>
          <p:grpSpPr>
            <a:xfrm>
              <a:off x="1390898" y="2212393"/>
              <a:ext cx="936104" cy="936393"/>
              <a:chOff x="1535154" y="1313269"/>
              <a:chExt cx="576064" cy="576064"/>
            </a:xfrm>
          </p:grpSpPr>
          <p:sp>
            <p:nvSpPr>
              <p:cNvPr id="20" name="椭圆 19"/>
              <p:cNvSpPr>
                <a:spLocks noChangeAspect="1"/>
              </p:cNvSpPr>
              <p:nvPr/>
            </p:nvSpPr>
            <p:spPr>
              <a:xfrm>
                <a:off x="1535154" y="1313269"/>
                <a:ext cx="576064" cy="576064"/>
              </a:xfrm>
              <a:prstGeom prst="ellipse">
                <a:avLst/>
              </a:prstGeom>
              <a:noFill/>
              <a:ln w="19050" cap="flat">
                <a:solidFill>
                  <a:schemeClr val="accent1"/>
                </a:solidFill>
                <a:prstDash val="solid"/>
                <a:miter lim="800000"/>
              </a:ln>
              <a:effectLst>
                <a:outerShdw blurRad="152400" dist="76200" dir="2700000" sx="102000" sy="102000" algn="tl" rotWithShape="0">
                  <a:prstClr val="black">
                    <a:alpha val="28000"/>
                  </a:prstClr>
                </a:outerShdw>
              </a:effectLst>
            </p:spPr>
            <p:txBody>
              <a:bodyPr lIns="91412" tIns="45706" rIns="91412" bIns="45706"/>
              <a:lstStyle/>
              <a:p>
                <a:pPr>
                  <a:defRPr/>
                </a:pPr>
                <a:endParaRPr lang="zh-CN" altLang="en-US"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</a:endParaRPr>
              </a:p>
            </p:txBody>
          </p:sp>
          <p:sp>
            <p:nvSpPr>
              <p:cNvPr id="21" name="椭圆 20"/>
              <p:cNvSpPr>
                <a:spLocks noChangeAspect="1"/>
              </p:cNvSpPr>
              <p:nvPr/>
            </p:nvSpPr>
            <p:spPr>
              <a:xfrm>
                <a:off x="1572696" y="1350811"/>
                <a:ext cx="500981" cy="500981"/>
              </a:xfrm>
              <a:prstGeom prst="ellipse">
                <a:avLst/>
              </a:prstGeom>
              <a:solidFill>
                <a:schemeClr val="accent2"/>
              </a:solidFill>
              <a:ln w="15875" cap="flat">
                <a:noFill/>
                <a:prstDash val="solid"/>
                <a:miter lim="800000"/>
              </a:ln>
              <a:effectLst/>
            </p:spPr>
            <p:txBody>
              <a:bodyPr lIns="91412" tIns="45706" rIns="91412" bIns="45706"/>
              <a:lstStyle/>
              <a:p>
                <a:pPr>
                  <a:defRPr/>
                </a:pPr>
                <a:endParaRPr lang="zh-CN" altLang="en-US"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</a:endParaRPr>
              </a:p>
            </p:txBody>
          </p:sp>
        </p:grpSp>
        <p:sp>
          <p:nvSpPr>
            <p:cNvPr id="19" name="文本框 61"/>
            <p:cNvSpPr txBox="1">
              <a:spLocks noChangeArrowheads="1"/>
            </p:cNvSpPr>
            <p:nvPr/>
          </p:nvSpPr>
          <p:spPr bwMode="auto">
            <a:xfrm>
              <a:off x="1533149" y="2338059"/>
              <a:ext cx="692785" cy="6231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/>
              <a:lvl2pPr marL="742950" indent="-285750"/>
              <a:lvl3pPr/>
              <a:lvl4pPr/>
              <a:lvl5pPr/>
              <a:lvl6pPr/>
              <a:lvl7pPr/>
              <a:lvl8pPr/>
              <a:lvl9pPr/>
            </a:lstStyle>
            <a:p>
              <a:pPr algn="ctr" eaLnBrk="1" hangingPunct="1"/>
              <a:r>
                <a:rPr lang="en-US" altLang="zh-CN" sz="4795" dirty="0">
                  <a:solidFill>
                    <a:schemeClr val="bg1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</a:rPr>
                <a:t>04</a:t>
              </a:r>
              <a:endParaRPr lang="zh-CN" altLang="en-US" sz="4795" dirty="0">
                <a:solidFill>
                  <a:schemeClr val="bg1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endParaRPr>
            </a:p>
          </p:txBody>
        </p:sp>
      </p:grpSp>
      <p:pic>
        <p:nvPicPr>
          <p:cNvPr id="22" name="图片 2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750" b="27222"/>
          <a:stretch>
            <a:fillRect/>
          </a:stretch>
        </p:blipFill>
        <p:spPr>
          <a:xfrm>
            <a:off x="6840149" y="1798320"/>
            <a:ext cx="4581548" cy="326136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426720" y="1600200"/>
            <a:ext cx="11231880" cy="367284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6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6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97" t="30034" r="13335"/>
          <a:stretch>
            <a:fillRect/>
          </a:stretch>
        </p:blipFill>
        <p:spPr>
          <a:xfrm rot="5400000" flipV="1">
            <a:off x="2668139" y="-2667003"/>
            <a:ext cx="6855722" cy="12192008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6687499" y="2380120"/>
            <a:ext cx="4360792" cy="516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760" spc="296" dirty="0">
                <a:solidFill>
                  <a:srgbClr val="111111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  <a:cs typeface="+mn-ea"/>
                <a:sym typeface="+mn-lt"/>
              </a:rPr>
              <a:t>THANKS </a:t>
            </a:r>
            <a:endParaRPr lang="zh-CN" altLang="en-US" sz="2760" spc="296" dirty="0">
              <a:solidFill>
                <a:srgbClr val="111111"/>
              </a:solidFill>
              <a:latin typeface="Noto Sans S Chinese Regular" panose="020B0500000000000000" pitchFamily="34" charset="-122"/>
              <a:ea typeface="Noto Sans S Chinese Regular" panose="020B0500000000000000" pitchFamily="34" charset="-122"/>
              <a:cs typeface="+mn-ea"/>
              <a:sym typeface="+mn-lt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687499" y="2921168"/>
            <a:ext cx="436079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6000" b="1" spc="300" dirty="0">
                <a:solidFill>
                  <a:srgbClr val="111111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  <a:cs typeface="+mn-ea"/>
                <a:sym typeface="+mn-lt"/>
              </a:rPr>
              <a:t>谢谢观看</a:t>
            </a:r>
          </a:p>
        </p:txBody>
      </p:sp>
      <p:sp>
        <p:nvSpPr>
          <p:cNvPr id="7" name="矩形 6"/>
          <p:cNvSpPr/>
          <p:nvPr/>
        </p:nvSpPr>
        <p:spPr>
          <a:xfrm>
            <a:off x="231494" y="219919"/>
            <a:ext cx="11729012" cy="6418162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EAC9305-534B-4B74-A3FB-75031469823D}"/>
              </a:ext>
            </a:extLst>
          </p:cNvPr>
          <p:cNvSpPr txBox="1"/>
          <p:nvPr/>
        </p:nvSpPr>
        <p:spPr>
          <a:xfrm>
            <a:off x="6687499" y="4155610"/>
            <a:ext cx="4360792" cy="516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760" spc="296" dirty="0">
                <a:solidFill>
                  <a:srgbClr val="111111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  <a:cs typeface="+mn-ea"/>
                <a:sym typeface="+mn-lt"/>
              </a:rPr>
              <a:t>制作人：王天奇</a:t>
            </a:r>
            <a:r>
              <a:rPr lang="en-US" altLang="zh-CN" sz="2760" spc="296" dirty="0">
                <a:solidFill>
                  <a:srgbClr val="111111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  <a:cs typeface="+mn-ea"/>
                <a:sym typeface="+mn-lt"/>
              </a:rPr>
              <a:t> </a:t>
            </a:r>
            <a:endParaRPr lang="zh-CN" altLang="en-US" sz="2760" spc="296" dirty="0">
              <a:solidFill>
                <a:srgbClr val="111111"/>
              </a:solidFill>
              <a:latin typeface="Noto Sans S Chinese Regular" panose="020B0500000000000000" pitchFamily="34" charset="-122"/>
              <a:ea typeface="Noto Sans S Chinese Regular" panose="020B0500000000000000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013321" y="1978840"/>
            <a:ext cx="5768145" cy="3631961"/>
            <a:chOff x="1165827" y="983416"/>
            <a:chExt cx="10155616" cy="5640952"/>
          </a:xfrm>
        </p:grpSpPr>
        <p:sp>
          <p:nvSpPr>
            <p:cNvPr id="14" name="矩形 13"/>
            <p:cNvSpPr/>
            <p:nvPr/>
          </p:nvSpPr>
          <p:spPr>
            <a:xfrm rot="5400000" flipH="1">
              <a:off x="4518474" y="-1354310"/>
              <a:ext cx="3182036" cy="9887330"/>
            </a:xfrm>
            <a:prstGeom prst="rect">
              <a:avLst/>
            </a:prstGeom>
            <a:blipFill dpi="0"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1838017" y="6164626"/>
              <a:ext cx="1695935" cy="459742"/>
              <a:chOff x="1838017" y="5899153"/>
              <a:chExt cx="1695935" cy="459742"/>
            </a:xfrm>
          </p:grpSpPr>
          <p:sp>
            <p:nvSpPr>
              <p:cNvPr id="18" name="矩形 17"/>
              <p:cNvSpPr/>
              <p:nvPr/>
            </p:nvSpPr>
            <p:spPr>
              <a:xfrm rot="16200000" flipH="1">
                <a:off x="1842503" y="5894667"/>
                <a:ext cx="459740" cy="468712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9" name="矩形 18"/>
              <p:cNvSpPr/>
              <p:nvPr/>
            </p:nvSpPr>
            <p:spPr>
              <a:xfrm rot="16200000" flipH="1">
                <a:off x="2456114" y="5894668"/>
                <a:ext cx="459741" cy="468712"/>
              </a:xfrm>
              <a:prstGeom prst="rect">
                <a:avLst/>
              </a:prstGeom>
              <a:solidFill>
                <a:schemeClr val="tx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0" name="矩形 19"/>
              <p:cNvSpPr/>
              <p:nvPr/>
            </p:nvSpPr>
            <p:spPr>
              <a:xfrm rot="16200000" flipH="1">
                <a:off x="3069726" y="5894669"/>
                <a:ext cx="459740" cy="468712"/>
              </a:xfrm>
              <a:prstGeom prst="rect">
                <a:avLst/>
              </a:prstGeom>
              <a:solidFill>
                <a:schemeClr val="accent2">
                  <a:lumMod val="10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>
              <a:off x="9625508" y="983416"/>
              <a:ext cx="1695935" cy="459742"/>
              <a:chOff x="9625508" y="717943"/>
              <a:chExt cx="1695935" cy="459742"/>
            </a:xfrm>
          </p:grpSpPr>
          <p:sp>
            <p:nvSpPr>
              <p:cNvPr id="22" name="矩形 21"/>
              <p:cNvSpPr/>
              <p:nvPr/>
            </p:nvSpPr>
            <p:spPr>
              <a:xfrm rot="16200000" flipH="1">
                <a:off x="9629994" y="713457"/>
                <a:ext cx="459740" cy="468712"/>
              </a:xfrm>
              <a:prstGeom prst="rect">
                <a:avLst/>
              </a:prstGeom>
              <a:solidFill>
                <a:schemeClr val="accent2">
                  <a:lumMod val="10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3" name="矩形 22"/>
              <p:cNvSpPr/>
              <p:nvPr/>
            </p:nvSpPr>
            <p:spPr>
              <a:xfrm rot="16200000" flipH="1">
                <a:off x="10243605" y="713458"/>
                <a:ext cx="459741" cy="468712"/>
              </a:xfrm>
              <a:prstGeom prst="rect">
                <a:avLst/>
              </a:prstGeom>
              <a:solidFill>
                <a:schemeClr val="tx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4" name="矩形 23"/>
              <p:cNvSpPr/>
              <p:nvPr/>
            </p:nvSpPr>
            <p:spPr>
              <a:xfrm rot="16200000" flipH="1">
                <a:off x="10857217" y="713459"/>
                <a:ext cx="459740" cy="468712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  <p:sp>
        <p:nvSpPr>
          <p:cNvPr id="36" name="矩形 35"/>
          <p:cNvSpPr/>
          <p:nvPr/>
        </p:nvSpPr>
        <p:spPr>
          <a:xfrm>
            <a:off x="2092142" y="1503552"/>
            <a:ext cx="1813702" cy="888604"/>
          </a:xfrm>
          <a:prstGeom prst="rect">
            <a:avLst/>
          </a:prstGeom>
          <a:noFill/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4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r>
              <a:rPr kumimoji="1" lang="en-US" altLang="zh-CN" sz="4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</a:p>
          <a:p>
            <a:pPr algn="ctr"/>
            <a:r>
              <a:rPr lang="en-US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DIRECTORY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文本框 3"/>
          <p:cNvSpPr txBox="1"/>
          <p:nvPr/>
        </p:nvSpPr>
        <p:spPr>
          <a:xfrm>
            <a:off x="7806112" y="1947854"/>
            <a:ext cx="3367742" cy="523099"/>
          </a:xfrm>
          <a:prstGeom prst="rect">
            <a:avLst/>
          </a:prstGeom>
          <a:solidFill>
            <a:schemeClr val="accent2"/>
          </a:solidFill>
          <a:ln w="12700"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ONE</a:t>
            </a:r>
            <a:r>
              <a:rPr kumimoji="1"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团队介绍</a:t>
            </a:r>
          </a:p>
        </p:txBody>
      </p:sp>
      <p:sp>
        <p:nvSpPr>
          <p:cNvPr id="29" name="文本框 4"/>
          <p:cNvSpPr txBox="1"/>
          <p:nvPr/>
        </p:nvSpPr>
        <p:spPr>
          <a:xfrm>
            <a:off x="7806111" y="2795260"/>
            <a:ext cx="3367743" cy="523099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TWO    </a:t>
            </a:r>
            <a:r>
              <a:rPr kumimoji="1"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小组成员</a:t>
            </a:r>
          </a:p>
        </p:txBody>
      </p:sp>
      <p:sp>
        <p:nvSpPr>
          <p:cNvPr id="39" name="文本框 7"/>
          <p:cNvSpPr txBox="1"/>
          <p:nvPr/>
        </p:nvSpPr>
        <p:spPr>
          <a:xfrm>
            <a:off x="7806112" y="3642665"/>
            <a:ext cx="3367743" cy="523099"/>
          </a:xfrm>
          <a:prstGeom prst="rect">
            <a:avLst/>
          </a:prstGeom>
          <a:solidFill>
            <a:schemeClr val="accent2"/>
          </a:solidFill>
          <a:ln w="12700"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THREE  </a:t>
            </a:r>
            <a:r>
              <a:rPr kumimoji="1"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55" name="文本框 8"/>
          <p:cNvSpPr txBox="1"/>
          <p:nvPr/>
        </p:nvSpPr>
        <p:spPr>
          <a:xfrm>
            <a:off x="7806112" y="4490070"/>
            <a:ext cx="3367743" cy="523099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FOUR   </a:t>
            </a:r>
            <a:r>
              <a:rPr kumimoji="1"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       结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1000">
        <p:split orient="vert"/>
      </p:transition>
    </mc:Choice>
    <mc:Fallback xmlns="">
      <p:transition spd="slow" advClick="0" advTm="1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40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70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3000"/>
                            </p:stCondLst>
                            <p:childTnLst>
                              <p:par>
                                <p:cTn id="33" presetID="42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2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2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28" grpId="0" animBg="1"/>
      <p:bldP spid="29" grpId="0" animBg="1"/>
      <p:bldP spid="39" grpId="0" animBg="1"/>
      <p:bldP spid="5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25"/>
          <p:cNvGrpSpPr/>
          <p:nvPr/>
        </p:nvGrpSpPr>
        <p:grpSpPr bwMode="auto">
          <a:xfrm>
            <a:off x="3035054" y="2973032"/>
            <a:ext cx="2391593" cy="1335248"/>
            <a:chOff x="3891" y="0"/>
            <a:chExt cx="2394314" cy="1336116"/>
          </a:xfrm>
        </p:grpSpPr>
        <p:sp>
          <p:nvSpPr>
            <p:cNvPr id="11" name="文本框 66"/>
            <p:cNvSpPr txBox="1">
              <a:spLocks noChangeArrowheads="1"/>
            </p:cNvSpPr>
            <p:nvPr/>
          </p:nvSpPr>
          <p:spPr bwMode="auto">
            <a:xfrm>
              <a:off x="136428" y="0"/>
              <a:ext cx="2261777" cy="4618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/>
              <a:lvl2pPr marL="742950" indent="-285750"/>
              <a:lvl3pPr/>
              <a:lvl4pPr/>
              <a:lvl5pPr/>
              <a:lvl6pPr/>
              <a:lvl7pPr/>
              <a:lvl8pPr/>
              <a:lvl9pPr/>
            </a:lstStyle>
            <a:p>
              <a:pPr defTabSz="913765">
                <a:defRPr/>
              </a:pPr>
              <a:r>
                <a:rPr lang="zh-CN" altLang="en-US" sz="24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</a:rPr>
                <a:t>团队介绍</a:t>
              </a:r>
              <a:endParaRPr lang="zh-CN" altLang="en-US" sz="24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endParaRPr>
            </a:p>
          </p:txBody>
        </p:sp>
        <p:sp>
          <p:nvSpPr>
            <p:cNvPr id="12" name="矩形 70"/>
            <p:cNvSpPr>
              <a:spLocks noChangeArrowheads="1"/>
            </p:cNvSpPr>
            <p:nvPr/>
          </p:nvSpPr>
          <p:spPr bwMode="auto">
            <a:xfrm>
              <a:off x="3891" y="504579"/>
              <a:ext cx="2268604" cy="8315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zh-CN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</a:rPr>
                <a:t>       正如我们的队名，我们是一个顺利，优秀，超然的团队</a:t>
              </a: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1494943" y="2895443"/>
            <a:ext cx="1247754" cy="1248139"/>
            <a:chOff x="1390898" y="2212393"/>
            <a:chExt cx="936104" cy="936393"/>
          </a:xfrm>
        </p:grpSpPr>
        <p:grpSp>
          <p:nvGrpSpPr>
            <p:cNvPr id="18" name="组合 32"/>
            <p:cNvGrpSpPr/>
            <p:nvPr/>
          </p:nvGrpSpPr>
          <p:grpSpPr>
            <a:xfrm>
              <a:off x="1390898" y="2212393"/>
              <a:ext cx="936104" cy="936393"/>
              <a:chOff x="1535154" y="1313269"/>
              <a:chExt cx="576064" cy="576064"/>
            </a:xfrm>
          </p:grpSpPr>
          <p:sp>
            <p:nvSpPr>
              <p:cNvPr id="20" name="椭圆 19"/>
              <p:cNvSpPr>
                <a:spLocks noChangeAspect="1"/>
              </p:cNvSpPr>
              <p:nvPr/>
            </p:nvSpPr>
            <p:spPr>
              <a:xfrm>
                <a:off x="1535154" y="1313269"/>
                <a:ext cx="576064" cy="576064"/>
              </a:xfrm>
              <a:prstGeom prst="ellipse">
                <a:avLst/>
              </a:prstGeom>
              <a:noFill/>
              <a:ln w="19050" cap="flat">
                <a:solidFill>
                  <a:schemeClr val="accent1"/>
                </a:solidFill>
                <a:prstDash val="solid"/>
                <a:miter lim="800000"/>
              </a:ln>
              <a:effectLst>
                <a:outerShdw blurRad="152400" dist="76200" dir="2700000" sx="102000" sy="102000" algn="tl" rotWithShape="0">
                  <a:prstClr val="black">
                    <a:alpha val="28000"/>
                  </a:prstClr>
                </a:outerShdw>
              </a:effectLst>
            </p:spPr>
            <p:txBody>
              <a:bodyPr lIns="91412" tIns="45706" rIns="91412" bIns="45706"/>
              <a:lstStyle/>
              <a:p>
                <a:pPr>
                  <a:defRPr/>
                </a:pPr>
                <a:endParaRPr lang="zh-CN" altLang="en-US"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</a:endParaRPr>
              </a:p>
            </p:txBody>
          </p:sp>
          <p:sp>
            <p:nvSpPr>
              <p:cNvPr id="21" name="椭圆 20"/>
              <p:cNvSpPr>
                <a:spLocks noChangeAspect="1"/>
              </p:cNvSpPr>
              <p:nvPr/>
            </p:nvSpPr>
            <p:spPr>
              <a:xfrm>
                <a:off x="1572696" y="1350811"/>
                <a:ext cx="500981" cy="500981"/>
              </a:xfrm>
              <a:prstGeom prst="ellipse">
                <a:avLst/>
              </a:prstGeom>
              <a:solidFill>
                <a:schemeClr val="accent2"/>
              </a:solidFill>
              <a:ln w="15875" cap="flat">
                <a:noFill/>
                <a:prstDash val="solid"/>
                <a:miter lim="800000"/>
              </a:ln>
              <a:effectLst/>
            </p:spPr>
            <p:txBody>
              <a:bodyPr lIns="91412" tIns="45706" rIns="91412" bIns="45706"/>
              <a:lstStyle/>
              <a:p>
                <a:pPr>
                  <a:defRPr/>
                </a:pPr>
                <a:endParaRPr lang="zh-CN" altLang="en-US"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</a:endParaRPr>
              </a:p>
            </p:txBody>
          </p:sp>
        </p:grpSp>
        <p:sp>
          <p:nvSpPr>
            <p:cNvPr id="19" name="文本框 61"/>
            <p:cNvSpPr txBox="1">
              <a:spLocks noChangeArrowheads="1"/>
            </p:cNvSpPr>
            <p:nvPr/>
          </p:nvSpPr>
          <p:spPr bwMode="auto">
            <a:xfrm>
              <a:off x="1533149" y="2338059"/>
              <a:ext cx="692785" cy="6231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/>
              <a:lvl2pPr marL="742950" indent="-285750"/>
              <a:lvl3pPr/>
              <a:lvl4pPr/>
              <a:lvl5pPr/>
              <a:lvl6pPr/>
              <a:lvl7pPr/>
              <a:lvl8pPr/>
              <a:lvl9pPr/>
            </a:lstStyle>
            <a:p>
              <a:pPr algn="ctr" eaLnBrk="1" hangingPunct="1"/>
              <a:r>
                <a:rPr lang="en-US" altLang="zh-CN" sz="4795" dirty="0">
                  <a:solidFill>
                    <a:schemeClr val="bg1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</a:rPr>
                <a:t>01</a:t>
              </a:r>
              <a:endParaRPr lang="zh-CN" altLang="en-US" sz="4795" dirty="0">
                <a:solidFill>
                  <a:schemeClr val="bg1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endParaRPr>
            </a:p>
          </p:txBody>
        </p:sp>
      </p:grpSp>
      <p:pic>
        <p:nvPicPr>
          <p:cNvPr id="22" name="图片 2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750" b="27222"/>
          <a:stretch>
            <a:fillRect/>
          </a:stretch>
        </p:blipFill>
        <p:spPr>
          <a:xfrm>
            <a:off x="6840149" y="1798320"/>
            <a:ext cx="4581548" cy="326136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426720" y="1600200"/>
            <a:ext cx="11231880" cy="367284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click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000"/>
                            </p:stCondLst>
                            <p:childTnLst>
                              <p:par>
                                <p:cTn id="11" presetID="12" presetClass="entr" presetSubtype="1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1105639" y="3485503"/>
            <a:ext cx="906427" cy="90654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70" tIns="60936" rIns="121870" bIns="60936" rtlCol="0" anchor="ctr"/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rPr>
              <a:t>刘冰赞</a:t>
            </a:r>
          </a:p>
        </p:txBody>
      </p:sp>
      <p:sp>
        <p:nvSpPr>
          <p:cNvPr id="3" name="虚尾箭头 2"/>
          <p:cNvSpPr/>
          <p:nvPr/>
        </p:nvSpPr>
        <p:spPr>
          <a:xfrm>
            <a:off x="2262044" y="3767265"/>
            <a:ext cx="526708" cy="343017"/>
          </a:xfrm>
          <a:prstGeom prst="striped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70" tIns="60936" rIns="121870" bIns="60936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solidFill>
                <a:schemeClr val="bg1"/>
              </a:solidFill>
              <a:latin typeface="Noto Sans S Chinese Regular" panose="020B0500000000000000" pitchFamily="34" charset="-122"/>
              <a:ea typeface="Noto Sans S Chinese Regular" panose="020B0500000000000000" pitchFamily="34" charset="-122"/>
            </a:endParaRPr>
          </a:p>
        </p:txBody>
      </p:sp>
      <p:sp>
        <p:nvSpPr>
          <p:cNvPr id="4" name="椭圆 3"/>
          <p:cNvSpPr/>
          <p:nvPr/>
        </p:nvSpPr>
        <p:spPr>
          <a:xfrm>
            <a:off x="3038733" y="3485503"/>
            <a:ext cx="906427" cy="90654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70" tIns="60936" rIns="121870" bIns="60936" rtlCol="0" anchor="ctr"/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rPr>
              <a:t>赵鹏</a:t>
            </a:r>
          </a:p>
        </p:txBody>
      </p:sp>
      <p:sp>
        <p:nvSpPr>
          <p:cNvPr id="5" name="虚尾箭头 4"/>
          <p:cNvSpPr/>
          <p:nvPr/>
        </p:nvSpPr>
        <p:spPr>
          <a:xfrm>
            <a:off x="4195138" y="3767265"/>
            <a:ext cx="526708" cy="343017"/>
          </a:xfrm>
          <a:prstGeom prst="stripedRight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70" tIns="60936" rIns="121870" bIns="60936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solidFill>
                <a:schemeClr val="bg1"/>
              </a:solidFill>
              <a:latin typeface="Noto Sans S Chinese Regular" panose="020B0500000000000000" pitchFamily="34" charset="-122"/>
              <a:ea typeface="Noto Sans S Chinese Regular" panose="020B0500000000000000" pitchFamily="34" charset="-122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4971827" y="3485503"/>
            <a:ext cx="906427" cy="9065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70" tIns="60936" rIns="121870" bIns="60936" rtlCol="0" anchor="ctr"/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rPr>
              <a:t>高学军</a:t>
            </a:r>
          </a:p>
        </p:txBody>
      </p:sp>
      <p:sp>
        <p:nvSpPr>
          <p:cNvPr id="7" name="虚尾箭头 6"/>
          <p:cNvSpPr/>
          <p:nvPr/>
        </p:nvSpPr>
        <p:spPr>
          <a:xfrm>
            <a:off x="6128232" y="3767265"/>
            <a:ext cx="526708" cy="343017"/>
          </a:xfrm>
          <a:prstGeom prst="striped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70" tIns="60936" rIns="121870" bIns="60936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solidFill>
                <a:schemeClr val="bg1"/>
              </a:solidFill>
              <a:latin typeface="Noto Sans S Chinese Regular" panose="020B0500000000000000" pitchFamily="34" charset="-122"/>
              <a:ea typeface="Noto Sans S Chinese Regular" panose="020B0500000000000000" pitchFamily="34" charset="-122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6904920" y="3109366"/>
            <a:ext cx="1658604" cy="165882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70" tIns="60936" rIns="121870" bIns="60936" rtlCol="0" anchor="ctr"/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rPr>
              <a:t>王天奇</a:t>
            </a:r>
          </a:p>
        </p:txBody>
      </p:sp>
      <p:sp>
        <p:nvSpPr>
          <p:cNvPr id="9" name="虚尾箭头 8"/>
          <p:cNvSpPr/>
          <p:nvPr/>
        </p:nvSpPr>
        <p:spPr>
          <a:xfrm>
            <a:off x="8813502" y="3767265"/>
            <a:ext cx="526708" cy="343017"/>
          </a:xfrm>
          <a:prstGeom prst="stripedRight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870" tIns="60936" rIns="121870" bIns="60936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solidFill>
                <a:schemeClr val="bg1"/>
              </a:solidFill>
              <a:latin typeface="Noto Sans S Chinese Regular" panose="020B0500000000000000" pitchFamily="34" charset="-122"/>
              <a:ea typeface="Noto Sans S Chinese Regular" panose="020B0500000000000000" pitchFamily="34" charset="-122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9496791" y="3306969"/>
            <a:ext cx="1335559" cy="135213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70" tIns="60936" rIns="121870" bIns="60936" rtlCol="0" anchor="ctr"/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rPr>
              <a:t>王饶生</a:t>
            </a:r>
          </a:p>
        </p:txBody>
      </p:sp>
      <p:grpSp>
        <p:nvGrpSpPr>
          <p:cNvPr id="11" name="组合 10"/>
          <p:cNvGrpSpPr/>
          <p:nvPr/>
        </p:nvGrpSpPr>
        <p:grpSpPr>
          <a:xfrm>
            <a:off x="1512440" y="1567044"/>
            <a:ext cx="122490" cy="1786841"/>
            <a:chOff x="1602873" y="1131590"/>
            <a:chExt cx="83023" cy="1210948"/>
          </a:xfrm>
        </p:grpSpPr>
        <p:sp>
          <p:nvSpPr>
            <p:cNvPr id="12" name="椭圆 11"/>
            <p:cNvSpPr/>
            <p:nvPr/>
          </p:nvSpPr>
          <p:spPr>
            <a:xfrm>
              <a:off x="1602873" y="2259515"/>
              <a:ext cx="83023" cy="8302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12" tIns="45706" rIns="91412" bIns="45706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endParaRPr>
            </a:p>
          </p:txBody>
        </p:sp>
        <p:cxnSp>
          <p:nvCxnSpPr>
            <p:cNvPr id="13" name="直接连接符 12"/>
            <p:cNvCxnSpPr>
              <a:stCxn id="12" idx="0"/>
            </p:cNvCxnSpPr>
            <p:nvPr/>
          </p:nvCxnSpPr>
          <p:spPr>
            <a:xfrm flipV="1">
              <a:off x="1644384" y="1131590"/>
              <a:ext cx="0" cy="1127925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组合 14"/>
          <p:cNvGrpSpPr/>
          <p:nvPr/>
        </p:nvGrpSpPr>
        <p:grpSpPr>
          <a:xfrm>
            <a:off x="7700014" y="1248286"/>
            <a:ext cx="122490" cy="1716300"/>
            <a:chOff x="1602873" y="915566"/>
            <a:chExt cx="83023" cy="1163143"/>
          </a:xfrm>
        </p:grpSpPr>
        <p:sp>
          <p:nvSpPr>
            <p:cNvPr id="16" name="椭圆 15"/>
            <p:cNvSpPr/>
            <p:nvPr/>
          </p:nvSpPr>
          <p:spPr>
            <a:xfrm>
              <a:off x="1602873" y="1995686"/>
              <a:ext cx="83023" cy="830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12" tIns="45706" rIns="91412" bIns="45706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endParaRPr>
            </a:p>
          </p:txBody>
        </p:sp>
        <p:cxnSp>
          <p:nvCxnSpPr>
            <p:cNvPr id="17" name="直接连接符 16"/>
            <p:cNvCxnSpPr/>
            <p:nvPr/>
          </p:nvCxnSpPr>
          <p:spPr>
            <a:xfrm flipV="1">
              <a:off x="1644384" y="915566"/>
              <a:ext cx="0" cy="112792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组合 19"/>
          <p:cNvGrpSpPr/>
          <p:nvPr/>
        </p:nvGrpSpPr>
        <p:grpSpPr>
          <a:xfrm>
            <a:off x="3430699" y="4542126"/>
            <a:ext cx="122490" cy="1670324"/>
            <a:chOff x="5796760" y="3373688"/>
            <a:chExt cx="83023" cy="1131985"/>
          </a:xfrm>
        </p:grpSpPr>
        <p:sp>
          <p:nvSpPr>
            <p:cNvPr id="22" name="椭圆 21"/>
            <p:cNvSpPr/>
            <p:nvPr/>
          </p:nvSpPr>
          <p:spPr>
            <a:xfrm>
              <a:off x="5796760" y="3373688"/>
              <a:ext cx="83023" cy="830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12" tIns="45706" rIns="91412" bIns="45706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endParaRPr>
            </a:p>
          </p:txBody>
        </p:sp>
        <p:cxnSp>
          <p:nvCxnSpPr>
            <p:cNvPr id="23" name="直接连接符 22"/>
            <p:cNvCxnSpPr>
              <a:stCxn id="22" idx="4"/>
            </p:cNvCxnSpPr>
            <p:nvPr/>
          </p:nvCxnSpPr>
          <p:spPr>
            <a:xfrm>
              <a:off x="5838271" y="3456711"/>
              <a:ext cx="0" cy="1048962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矩形 23"/>
          <p:cNvSpPr/>
          <p:nvPr/>
        </p:nvSpPr>
        <p:spPr>
          <a:xfrm>
            <a:off x="1687636" y="2181077"/>
            <a:ext cx="1934520" cy="789119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rgbClr val="404040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rPr>
              <a:t>一个聪明又积极认真的队长，在学习阶段表现优秀，善于团结队员</a:t>
            </a:r>
          </a:p>
        </p:txBody>
      </p:sp>
      <p:sp>
        <p:nvSpPr>
          <p:cNvPr id="25" name="矩形 24"/>
          <p:cNvSpPr/>
          <p:nvPr/>
        </p:nvSpPr>
        <p:spPr>
          <a:xfrm>
            <a:off x="1687636" y="1839799"/>
            <a:ext cx="1934520" cy="379648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 algn="just"/>
            <a:r>
              <a:rPr lang="zh-CN" altLang="en-US" b="1" dirty="0">
                <a:solidFill>
                  <a:schemeClr val="tx1">
                    <a:lumMod val="75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rPr>
              <a:t>刘冰赞</a:t>
            </a:r>
          </a:p>
        </p:txBody>
      </p:sp>
      <p:sp>
        <p:nvSpPr>
          <p:cNvPr id="26" name="矩形 25"/>
          <p:cNvSpPr/>
          <p:nvPr/>
        </p:nvSpPr>
        <p:spPr>
          <a:xfrm>
            <a:off x="3553188" y="5296342"/>
            <a:ext cx="1934520" cy="549053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rgbClr val="404040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rPr>
              <a:t>超认真超认真，有时候会讲些黄段子</a:t>
            </a:r>
          </a:p>
        </p:txBody>
      </p:sp>
      <p:sp>
        <p:nvSpPr>
          <p:cNvPr id="27" name="矩形 26"/>
          <p:cNvSpPr/>
          <p:nvPr/>
        </p:nvSpPr>
        <p:spPr>
          <a:xfrm>
            <a:off x="3553188" y="4955064"/>
            <a:ext cx="1934520" cy="379648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 algn="just"/>
            <a:r>
              <a:rPr lang="zh-CN" altLang="en-US" b="1" dirty="0">
                <a:solidFill>
                  <a:schemeClr val="tx1">
                    <a:lumMod val="75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rPr>
              <a:t>赵鹏</a:t>
            </a:r>
          </a:p>
        </p:txBody>
      </p:sp>
      <p:sp>
        <p:nvSpPr>
          <p:cNvPr id="28" name="矩形 27"/>
          <p:cNvSpPr/>
          <p:nvPr/>
        </p:nvSpPr>
        <p:spPr>
          <a:xfrm>
            <a:off x="8067216" y="1991253"/>
            <a:ext cx="1934520" cy="789119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rgbClr val="404040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rPr>
              <a:t>程序员大佬，精通各种技术包括电路、</a:t>
            </a:r>
            <a:r>
              <a:rPr lang="en-US" altLang="zh-CN" sz="1200" dirty="0">
                <a:solidFill>
                  <a:srgbClr val="404040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rPr>
              <a:t>c</a:t>
            </a:r>
            <a:r>
              <a:rPr lang="zh-CN" altLang="en-US" sz="1200" dirty="0">
                <a:solidFill>
                  <a:srgbClr val="404040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rPr>
              <a:t>语言、</a:t>
            </a:r>
            <a:r>
              <a:rPr lang="en-US" altLang="zh-CN" sz="1200" dirty="0">
                <a:solidFill>
                  <a:srgbClr val="404040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rPr>
              <a:t>java</a:t>
            </a:r>
            <a:r>
              <a:rPr lang="zh-CN" altLang="en-US" sz="1200" dirty="0">
                <a:solidFill>
                  <a:srgbClr val="404040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rPr>
              <a:t>等等</a:t>
            </a:r>
          </a:p>
        </p:txBody>
      </p:sp>
      <p:sp>
        <p:nvSpPr>
          <p:cNvPr id="30" name="TextBox 8"/>
          <p:cNvSpPr txBox="1"/>
          <p:nvPr/>
        </p:nvSpPr>
        <p:spPr>
          <a:xfrm>
            <a:off x="4609336" y="385987"/>
            <a:ext cx="374303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  <a:sym typeface="Arial" panose="020B0604020202020204" pitchFamily="34" charset="0"/>
              </a:rPr>
              <a:t>队员介绍</a:t>
            </a:r>
          </a:p>
        </p:txBody>
      </p:sp>
      <p:grpSp>
        <p:nvGrpSpPr>
          <p:cNvPr id="31" name="组合 30"/>
          <p:cNvGrpSpPr/>
          <p:nvPr/>
        </p:nvGrpSpPr>
        <p:grpSpPr>
          <a:xfrm>
            <a:off x="217485" y="666010"/>
            <a:ext cx="11321537" cy="150482"/>
            <a:chOff x="1028775" y="591989"/>
            <a:chExt cx="11086097" cy="0"/>
          </a:xfrm>
        </p:grpSpPr>
        <p:cxnSp>
          <p:nvCxnSpPr>
            <p:cNvPr id="32" name="直接连接符 31"/>
            <p:cNvCxnSpPr/>
            <p:nvPr/>
          </p:nvCxnSpPr>
          <p:spPr>
            <a:xfrm>
              <a:off x="10287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/>
            <p:cNvCxnSpPr/>
            <p:nvPr/>
          </p:nvCxnSpPr>
          <p:spPr>
            <a:xfrm>
              <a:off x="86106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406BD1D3-1956-4732-AB05-B83E19D5A5EE}"/>
              </a:ext>
            </a:extLst>
          </p:cNvPr>
          <p:cNvGrpSpPr/>
          <p:nvPr/>
        </p:nvGrpSpPr>
        <p:grpSpPr>
          <a:xfrm rot="10800000">
            <a:off x="5392715" y="1702173"/>
            <a:ext cx="122490" cy="1670324"/>
            <a:chOff x="5796760" y="3373688"/>
            <a:chExt cx="83023" cy="1131985"/>
          </a:xfrm>
        </p:grpSpPr>
        <p:sp>
          <p:nvSpPr>
            <p:cNvPr id="35" name="椭圆 34">
              <a:extLst>
                <a:ext uri="{FF2B5EF4-FFF2-40B4-BE49-F238E27FC236}">
                  <a16:creationId xmlns:a16="http://schemas.microsoft.com/office/drawing/2014/main" id="{D64ED04B-8ECE-4354-B661-34491145EFE1}"/>
                </a:ext>
              </a:extLst>
            </p:cNvPr>
            <p:cNvSpPr/>
            <p:nvPr/>
          </p:nvSpPr>
          <p:spPr>
            <a:xfrm>
              <a:off x="5796760" y="3373688"/>
              <a:ext cx="83023" cy="830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12" tIns="45706" rIns="91412" bIns="45706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endParaRPr>
            </a:p>
          </p:txBody>
        </p: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id="{6AFB0060-3046-4B38-8D6D-613C89956695}"/>
                </a:ext>
              </a:extLst>
            </p:cNvPr>
            <p:cNvCxnSpPr>
              <a:stCxn id="35" idx="4"/>
            </p:cNvCxnSpPr>
            <p:nvPr/>
          </p:nvCxnSpPr>
          <p:spPr>
            <a:xfrm>
              <a:off x="5838271" y="3456711"/>
              <a:ext cx="0" cy="1048962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DB6DB0BF-9B04-41E5-89B3-E64F3A17BFDF}"/>
              </a:ext>
            </a:extLst>
          </p:cNvPr>
          <p:cNvGrpSpPr/>
          <p:nvPr/>
        </p:nvGrpSpPr>
        <p:grpSpPr>
          <a:xfrm>
            <a:off x="10164570" y="4786263"/>
            <a:ext cx="122490" cy="1670324"/>
            <a:chOff x="5796760" y="3373688"/>
            <a:chExt cx="83023" cy="1131985"/>
          </a:xfrm>
        </p:grpSpPr>
        <p:sp>
          <p:nvSpPr>
            <p:cNvPr id="38" name="椭圆 37">
              <a:extLst>
                <a:ext uri="{FF2B5EF4-FFF2-40B4-BE49-F238E27FC236}">
                  <a16:creationId xmlns:a16="http://schemas.microsoft.com/office/drawing/2014/main" id="{B68C3E2B-EF39-48CF-8F94-4842DA284141}"/>
                </a:ext>
              </a:extLst>
            </p:cNvPr>
            <p:cNvSpPr/>
            <p:nvPr/>
          </p:nvSpPr>
          <p:spPr>
            <a:xfrm>
              <a:off x="5796760" y="3373688"/>
              <a:ext cx="83023" cy="830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12" tIns="45706" rIns="91412" bIns="45706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endParaRPr>
            </a:p>
          </p:txBody>
        </p:sp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id="{D3463386-60EF-4F5A-AA54-2923D5B78152}"/>
                </a:ext>
              </a:extLst>
            </p:cNvPr>
            <p:cNvCxnSpPr>
              <a:stCxn id="38" idx="4"/>
            </p:cNvCxnSpPr>
            <p:nvPr/>
          </p:nvCxnSpPr>
          <p:spPr>
            <a:xfrm>
              <a:off x="5838271" y="3456711"/>
              <a:ext cx="0" cy="1048962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矩形 39">
            <a:extLst>
              <a:ext uri="{FF2B5EF4-FFF2-40B4-BE49-F238E27FC236}">
                <a16:creationId xmlns:a16="http://schemas.microsoft.com/office/drawing/2014/main" id="{308CFC5B-8502-4EE6-8F06-87CE53C02F51}"/>
              </a:ext>
            </a:extLst>
          </p:cNvPr>
          <p:cNvSpPr/>
          <p:nvPr/>
        </p:nvSpPr>
        <p:spPr>
          <a:xfrm>
            <a:off x="5487708" y="2043451"/>
            <a:ext cx="1934520" cy="308987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rgbClr val="404040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rPr>
              <a:t>优秀而又内敛</a:t>
            </a: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29806AD0-AD71-4EC4-8059-52387E2FED88}"/>
              </a:ext>
            </a:extLst>
          </p:cNvPr>
          <p:cNvSpPr/>
          <p:nvPr/>
        </p:nvSpPr>
        <p:spPr>
          <a:xfrm>
            <a:off x="5513591" y="1690979"/>
            <a:ext cx="1934520" cy="379648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 algn="just"/>
            <a:r>
              <a:rPr lang="zh-CN" altLang="en-US" b="1" dirty="0">
                <a:solidFill>
                  <a:schemeClr val="tx1">
                    <a:lumMod val="75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rPr>
              <a:t>高学军</a:t>
            </a:r>
          </a:p>
        </p:txBody>
      </p: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661381F3-5242-4391-A093-8E2E320CEAAD}"/>
              </a:ext>
            </a:extLst>
          </p:cNvPr>
          <p:cNvGrpSpPr/>
          <p:nvPr/>
        </p:nvGrpSpPr>
        <p:grpSpPr>
          <a:xfrm>
            <a:off x="4043595" y="41940"/>
            <a:ext cx="1247754" cy="1248139"/>
            <a:chOff x="1390898" y="2212393"/>
            <a:chExt cx="936104" cy="936393"/>
          </a:xfrm>
        </p:grpSpPr>
        <p:grpSp>
          <p:nvGrpSpPr>
            <p:cNvPr id="44" name="组合 32">
              <a:extLst>
                <a:ext uri="{FF2B5EF4-FFF2-40B4-BE49-F238E27FC236}">
                  <a16:creationId xmlns:a16="http://schemas.microsoft.com/office/drawing/2014/main" id="{BE9A9DEF-5FFA-4DD0-9C98-60B87EDF1E9D}"/>
                </a:ext>
              </a:extLst>
            </p:cNvPr>
            <p:cNvGrpSpPr/>
            <p:nvPr/>
          </p:nvGrpSpPr>
          <p:grpSpPr>
            <a:xfrm>
              <a:off x="1390898" y="2212393"/>
              <a:ext cx="936104" cy="936393"/>
              <a:chOff x="1535154" y="1313269"/>
              <a:chExt cx="576064" cy="576064"/>
            </a:xfrm>
          </p:grpSpPr>
          <p:sp>
            <p:nvSpPr>
              <p:cNvPr id="46" name="椭圆 45">
                <a:extLst>
                  <a:ext uri="{FF2B5EF4-FFF2-40B4-BE49-F238E27FC236}">
                    <a16:creationId xmlns:a16="http://schemas.microsoft.com/office/drawing/2014/main" id="{FE7F37A9-B778-49FE-B24E-2908640695D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535154" y="1313269"/>
                <a:ext cx="576064" cy="576064"/>
              </a:xfrm>
              <a:prstGeom prst="ellipse">
                <a:avLst/>
              </a:prstGeom>
              <a:noFill/>
              <a:ln w="19050" cap="flat">
                <a:solidFill>
                  <a:schemeClr val="accent1"/>
                </a:solidFill>
                <a:prstDash val="solid"/>
                <a:miter lim="800000"/>
              </a:ln>
              <a:effectLst>
                <a:outerShdw blurRad="152400" dist="76200" dir="2700000" sx="102000" sy="102000" algn="tl" rotWithShape="0">
                  <a:prstClr val="black">
                    <a:alpha val="28000"/>
                  </a:prstClr>
                </a:outerShdw>
              </a:effectLst>
            </p:spPr>
            <p:txBody>
              <a:bodyPr lIns="91412" tIns="45706" rIns="91412" bIns="45706"/>
              <a:lstStyle/>
              <a:p>
                <a:pPr>
                  <a:defRPr/>
                </a:pPr>
                <a:endParaRPr lang="zh-CN" altLang="en-US"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</a:endParaRPr>
              </a:p>
            </p:txBody>
          </p:sp>
          <p:sp>
            <p:nvSpPr>
              <p:cNvPr id="47" name="椭圆 46">
                <a:extLst>
                  <a:ext uri="{FF2B5EF4-FFF2-40B4-BE49-F238E27FC236}">
                    <a16:creationId xmlns:a16="http://schemas.microsoft.com/office/drawing/2014/main" id="{095DD53B-C116-4633-BDAD-0D7F197166C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572696" y="1350811"/>
                <a:ext cx="500981" cy="500981"/>
              </a:xfrm>
              <a:prstGeom prst="ellipse">
                <a:avLst/>
              </a:prstGeom>
              <a:solidFill>
                <a:schemeClr val="accent2"/>
              </a:solidFill>
              <a:ln w="15875" cap="flat">
                <a:noFill/>
                <a:prstDash val="solid"/>
                <a:miter lim="800000"/>
              </a:ln>
              <a:effectLst/>
            </p:spPr>
            <p:txBody>
              <a:bodyPr lIns="91412" tIns="45706" rIns="91412" bIns="45706"/>
              <a:lstStyle/>
              <a:p>
                <a:pPr>
                  <a:defRPr/>
                </a:pPr>
                <a:endParaRPr lang="zh-CN" altLang="en-US"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</a:endParaRPr>
              </a:p>
            </p:txBody>
          </p:sp>
        </p:grpSp>
        <p:sp>
          <p:nvSpPr>
            <p:cNvPr id="45" name="文本框 61">
              <a:extLst>
                <a:ext uri="{FF2B5EF4-FFF2-40B4-BE49-F238E27FC236}">
                  <a16:creationId xmlns:a16="http://schemas.microsoft.com/office/drawing/2014/main" id="{7287BAEC-5BE6-4DD4-9478-6CC597F8523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33149" y="2338059"/>
              <a:ext cx="692785" cy="6231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/>
              <a:lvl2pPr marL="742950" indent="-285750"/>
              <a:lvl3pPr/>
              <a:lvl4pPr/>
              <a:lvl5pPr/>
              <a:lvl6pPr/>
              <a:lvl7pPr/>
              <a:lvl8pPr/>
              <a:lvl9pPr/>
            </a:lstStyle>
            <a:p>
              <a:pPr algn="ctr" eaLnBrk="1" hangingPunct="1"/>
              <a:r>
                <a:rPr lang="en-US" altLang="zh-CN" sz="4795" dirty="0">
                  <a:solidFill>
                    <a:schemeClr val="bg1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</a:rPr>
                <a:t>02</a:t>
              </a:r>
              <a:endParaRPr lang="zh-CN" altLang="en-US" sz="4795" dirty="0">
                <a:solidFill>
                  <a:schemeClr val="bg1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endParaRPr>
            </a:p>
          </p:txBody>
        </p:sp>
      </p:grpSp>
      <p:sp>
        <p:nvSpPr>
          <p:cNvPr id="48" name="矩形 47">
            <a:extLst>
              <a:ext uri="{FF2B5EF4-FFF2-40B4-BE49-F238E27FC236}">
                <a16:creationId xmlns:a16="http://schemas.microsoft.com/office/drawing/2014/main" id="{EF2D8FF5-8951-4242-B9AC-81521D3AC986}"/>
              </a:ext>
            </a:extLst>
          </p:cNvPr>
          <p:cNvSpPr/>
          <p:nvPr/>
        </p:nvSpPr>
        <p:spPr>
          <a:xfrm>
            <a:off x="7960405" y="1480607"/>
            <a:ext cx="1934520" cy="379648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 algn="just"/>
            <a:r>
              <a:rPr lang="en-US" altLang="zh-CN" b="1" dirty="0">
                <a:solidFill>
                  <a:schemeClr val="tx1">
                    <a:lumMod val="75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rPr>
              <a:t>  </a:t>
            </a:r>
            <a:r>
              <a:rPr lang="zh-CN" altLang="en-US" b="1" dirty="0">
                <a:solidFill>
                  <a:schemeClr val="tx1">
                    <a:lumMod val="75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rPr>
              <a:t>王天奇</a:t>
            </a: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A185DEA5-367E-4E73-A7BB-FE053E7928E6}"/>
              </a:ext>
            </a:extLst>
          </p:cNvPr>
          <p:cNvSpPr/>
          <p:nvPr/>
        </p:nvSpPr>
        <p:spPr>
          <a:xfrm>
            <a:off x="10287059" y="4924197"/>
            <a:ext cx="1934520" cy="379648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 algn="just"/>
            <a:r>
              <a:rPr lang="zh-CN" altLang="en-US" b="1" dirty="0">
                <a:solidFill>
                  <a:schemeClr val="tx1">
                    <a:lumMod val="75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rPr>
              <a:t>王饶生</a:t>
            </a:r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1267665F-6EFE-42AF-975C-918A0E310C44}"/>
              </a:ext>
            </a:extLst>
          </p:cNvPr>
          <p:cNvSpPr/>
          <p:nvPr/>
        </p:nvSpPr>
        <p:spPr>
          <a:xfrm>
            <a:off x="10238146" y="5294408"/>
            <a:ext cx="1934520" cy="308987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rgbClr val="404040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rPr>
              <a:t>简直可爱到爆了，噗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500"/>
                            </p:stCondLst>
                            <p:childTnLst>
                              <p:par>
                                <p:cTn id="4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500"/>
                            </p:stCondLst>
                            <p:childTnLst>
                              <p:par>
                                <p:cTn id="5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750"/>
                            </p:stCondLst>
                            <p:childTnLst>
                              <p:par>
                                <p:cTn id="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54"/>
                                  </p:iterate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284"/>
                            </p:stCondLst>
                            <p:childTnLst>
                              <p:par>
                                <p:cTn id="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534"/>
                            </p:stCondLst>
                            <p:childTnLst>
                              <p:par>
                                <p:cTn id="7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54"/>
                                  </p:iterate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7936"/>
                            </p:stCondLst>
                            <p:childTnLst>
                              <p:par>
                                <p:cTn id="7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54"/>
                                  </p:iterate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8449"/>
                            </p:stCondLst>
                            <p:childTnLst>
                              <p:par>
                                <p:cTn id="8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54"/>
                                  </p:iterate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8750"/>
                            </p:stCondLst>
                            <p:childTnLst>
                              <p:par>
                                <p:cTn id="8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9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99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1000"/>
                            </p:stCondLst>
                            <p:childTnLst>
                              <p:par>
                                <p:cTn id="10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2000"/>
                            </p:stCondLst>
                            <p:childTnLst>
                              <p:par>
                                <p:cTn id="10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2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2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2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2250"/>
                            </p:stCondLst>
                            <p:childTnLst>
                              <p:par>
                                <p:cTn id="1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54"/>
                                  </p:iterate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6" dur="2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2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8" dur="2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24" grpId="0"/>
      <p:bldP spid="25" grpId="0"/>
      <p:bldP spid="26" grpId="0"/>
      <p:bldP spid="27" grpId="0"/>
      <p:bldP spid="28" grpId="0"/>
      <p:bldP spid="40" grpId="0"/>
      <p:bldP spid="42" grpId="0"/>
      <p:bldP spid="48" grpId="0"/>
      <p:bldP spid="50" grpId="0"/>
      <p:bldP spid="5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25"/>
          <p:cNvGrpSpPr/>
          <p:nvPr/>
        </p:nvGrpSpPr>
        <p:grpSpPr bwMode="auto">
          <a:xfrm>
            <a:off x="3035054" y="2973032"/>
            <a:ext cx="2391593" cy="842485"/>
            <a:chOff x="3891" y="0"/>
            <a:chExt cx="2394314" cy="843033"/>
          </a:xfrm>
        </p:grpSpPr>
        <p:sp>
          <p:nvSpPr>
            <p:cNvPr id="11" name="文本框 66"/>
            <p:cNvSpPr txBox="1">
              <a:spLocks noChangeArrowheads="1"/>
            </p:cNvSpPr>
            <p:nvPr/>
          </p:nvSpPr>
          <p:spPr bwMode="auto">
            <a:xfrm>
              <a:off x="136428" y="0"/>
              <a:ext cx="2261777" cy="4618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/>
              <a:lvl2pPr marL="742950" indent="-285750"/>
              <a:lvl3pPr/>
              <a:lvl4pPr/>
              <a:lvl5pPr/>
              <a:lvl6pPr/>
              <a:lvl7pPr/>
              <a:lvl8pPr/>
              <a:lvl9pPr/>
            </a:lstStyle>
            <a:p>
              <a:pPr defTabSz="913765">
                <a:defRPr/>
              </a:pPr>
              <a:r>
                <a:rPr lang="zh-CN" altLang="en-US" sz="2400" kern="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</a:rPr>
                <a:t>项目介绍</a:t>
              </a:r>
            </a:p>
          </p:txBody>
        </p:sp>
        <p:sp>
          <p:nvSpPr>
            <p:cNvPr id="12" name="矩形 70"/>
            <p:cNvSpPr>
              <a:spLocks noChangeArrowheads="1"/>
            </p:cNvSpPr>
            <p:nvPr/>
          </p:nvSpPr>
          <p:spPr bwMode="auto">
            <a:xfrm>
              <a:off x="3891" y="504579"/>
              <a:ext cx="2268604" cy="3384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>
                <a:defRPr/>
              </a:pPr>
              <a:endParaRPr lang="zh-CN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endParaRPr>
            </a:p>
          </p:txBody>
        </p:sp>
      </p:grpSp>
      <p:sp>
        <p:nvSpPr>
          <p:cNvPr id="13" name="矩形 26"/>
          <p:cNvSpPr>
            <a:spLocks noChangeArrowheads="1"/>
          </p:cNvSpPr>
          <p:nvPr/>
        </p:nvSpPr>
        <p:spPr bwMode="auto">
          <a:xfrm>
            <a:off x="3061027" y="3429000"/>
            <a:ext cx="2650660" cy="17358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396" tIns="45699" rIns="91396" bIns="45699">
            <a:spAutoFit/>
          </a:bodyPr>
          <a:lstStyle/>
          <a:p>
            <a:pPr algn="ctr">
              <a:defRPr/>
            </a:pPr>
            <a:r>
              <a:rPr lang="zh-CN" altLang="en-US" sz="1335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rPr>
              <a:t>员工管理系统，顾名思义是管理员工的信息的一个系统。有管理员以及其他员工两个通道。管理员可以查看、修改、增加、删除员工信息，权限最大。普通员工只可以查看个人信息，修改个人的部分信息。我们需要用</a:t>
            </a:r>
            <a:r>
              <a:rPr lang="en-US" altLang="zh-CN" sz="1335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rPr>
              <a:t>C</a:t>
            </a:r>
            <a:r>
              <a:rPr lang="zh-CN" altLang="en-US" sz="1335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rPr>
              <a:t>语言对数据库中数据进行增删改查。</a:t>
            </a:r>
          </a:p>
        </p:txBody>
      </p:sp>
      <p:grpSp>
        <p:nvGrpSpPr>
          <p:cNvPr id="17" name="组合 16"/>
          <p:cNvGrpSpPr/>
          <p:nvPr/>
        </p:nvGrpSpPr>
        <p:grpSpPr>
          <a:xfrm>
            <a:off x="1494943" y="2895443"/>
            <a:ext cx="1247754" cy="1248139"/>
            <a:chOff x="1390898" y="2212393"/>
            <a:chExt cx="936104" cy="936393"/>
          </a:xfrm>
        </p:grpSpPr>
        <p:grpSp>
          <p:nvGrpSpPr>
            <p:cNvPr id="18" name="组合 32"/>
            <p:cNvGrpSpPr/>
            <p:nvPr/>
          </p:nvGrpSpPr>
          <p:grpSpPr>
            <a:xfrm>
              <a:off x="1390898" y="2212393"/>
              <a:ext cx="936104" cy="936393"/>
              <a:chOff x="1535154" y="1313269"/>
              <a:chExt cx="576064" cy="576064"/>
            </a:xfrm>
          </p:grpSpPr>
          <p:sp>
            <p:nvSpPr>
              <p:cNvPr id="20" name="椭圆 19"/>
              <p:cNvSpPr>
                <a:spLocks noChangeAspect="1"/>
              </p:cNvSpPr>
              <p:nvPr/>
            </p:nvSpPr>
            <p:spPr>
              <a:xfrm>
                <a:off x="1535154" y="1313269"/>
                <a:ext cx="576064" cy="576064"/>
              </a:xfrm>
              <a:prstGeom prst="ellipse">
                <a:avLst/>
              </a:prstGeom>
              <a:noFill/>
              <a:ln w="19050" cap="flat">
                <a:solidFill>
                  <a:schemeClr val="accent1"/>
                </a:solidFill>
                <a:prstDash val="solid"/>
                <a:miter lim="800000"/>
              </a:ln>
              <a:effectLst>
                <a:outerShdw blurRad="152400" dist="76200" dir="2700000" sx="102000" sy="102000" algn="tl" rotWithShape="0">
                  <a:prstClr val="black">
                    <a:alpha val="28000"/>
                  </a:prstClr>
                </a:outerShdw>
              </a:effectLst>
            </p:spPr>
            <p:txBody>
              <a:bodyPr lIns="91412" tIns="45706" rIns="91412" bIns="45706"/>
              <a:lstStyle/>
              <a:p>
                <a:pPr>
                  <a:defRPr/>
                </a:pPr>
                <a:endParaRPr lang="zh-CN" altLang="en-US"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</a:endParaRPr>
              </a:p>
            </p:txBody>
          </p:sp>
          <p:sp>
            <p:nvSpPr>
              <p:cNvPr id="21" name="椭圆 20"/>
              <p:cNvSpPr>
                <a:spLocks noChangeAspect="1"/>
              </p:cNvSpPr>
              <p:nvPr/>
            </p:nvSpPr>
            <p:spPr>
              <a:xfrm>
                <a:off x="1572696" y="1350811"/>
                <a:ext cx="500981" cy="500981"/>
              </a:xfrm>
              <a:prstGeom prst="ellipse">
                <a:avLst/>
              </a:prstGeom>
              <a:solidFill>
                <a:schemeClr val="accent2"/>
              </a:solidFill>
              <a:ln w="15875" cap="flat">
                <a:noFill/>
                <a:prstDash val="solid"/>
                <a:miter lim="800000"/>
              </a:ln>
              <a:effectLst/>
            </p:spPr>
            <p:txBody>
              <a:bodyPr lIns="91412" tIns="45706" rIns="91412" bIns="45706"/>
              <a:lstStyle/>
              <a:p>
                <a:pPr>
                  <a:defRPr/>
                </a:pPr>
                <a:endParaRPr lang="zh-CN" altLang="en-US"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</a:endParaRPr>
              </a:p>
            </p:txBody>
          </p:sp>
        </p:grpSp>
        <p:sp>
          <p:nvSpPr>
            <p:cNvPr id="19" name="文本框 61"/>
            <p:cNvSpPr txBox="1">
              <a:spLocks noChangeArrowheads="1"/>
            </p:cNvSpPr>
            <p:nvPr/>
          </p:nvSpPr>
          <p:spPr bwMode="auto">
            <a:xfrm>
              <a:off x="1533149" y="2338059"/>
              <a:ext cx="692785" cy="6231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/>
              <a:lvl2pPr marL="742950" indent="-285750"/>
              <a:lvl3pPr/>
              <a:lvl4pPr/>
              <a:lvl5pPr/>
              <a:lvl6pPr/>
              <a:lvl7pPr/>
              <a:lvl8pPr/>
              <a:lvl9pPr/>
            </a:lstStyle>
            <a:p>
              <a:pPr algn="ctr" eaLnBrk="1" hangingPunct="1"/>
              <a:r>
                <a:rPr lang="en-US" altLang="zh-CN" sz="4795" dirty="0">
                  <a:solidFill>
                    <a:schemeClr val="bg1"/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</a:rPr>
                <a:t>03</a:t>
              </a:r>
              <a:endParaRPr lang="zh-CN" altLang="en-US" sz="4795" dirty="0">
                <a:solidFill>
                  <a:schemeClr val="bg1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endParaRPr>
            </a:p>
          </p:txBody>
        </p:sp>
      </p:grpSp>
      <p:pic>
        <p:nvPicPr>
          <p:cNvPr id="22" name="图片 2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750" b="27222"/>
          <a:stretch>
            <a:fillRect/>
          </a:stretch>
        </p:blipFill>
        <p:spPr>
          <a:xfrm>
            <a:off x="6840149" y="1798320"/>
            <a:ext cx="4581548" cy="326136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426720" y="1600200"/>
            <a:ext cx="11231880" cy="367284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" presetClass="entr" presetSubtype="8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6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6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6003641" y="3576332"/>
            <a:ext cx="184720" cy="40010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rot="0" spcFirstLastPara="0" vertOverflow="overflow" horzOverflow="overflow" vert="horz" wrap="none" lIns="91435" tIns="45717" rIns="91435" bIns="45717" numCol="1" spcCol="0" rtlCol="0" fromWordArt="0" anchor="ctr" anchorCtr="0" forceAA="0" compatLnSpc="1">
            <a:spAutoFit/>
          </a:bodyPr>
          <a:lstStyle/>
          <a:p>
            <a:pPr algn="ctr">
              <a:spcBef>
                <a:spcPct val="0"/>
              </a:spcBef>
            </a:pPr>
            <a:endParaRPr lang="zh-CN" altLang="en-US" sz="2000">
              <a:solidFill>
                <a:srgbClr val="222B33"/>
              </a:solidFill>
              <a:latin typeface="Noto Sans S Chinese Regular" panose="020B0500000000000000" pitchFamily="34" charset="-122"/>
              <a:ea typeface="Noto Sans S Chinese Regular" panose="020B0500000000000000" pitchFamily="34" charset="-122"/>
              <a:cs typeface="+mn-ea"/>
              <a:sym typeface="Arial" panose="020B0604020202020204"/>
            </a:endParaRPr>
          </a:p>
        </p:txBody>
      </p:sp>
      <p:sp>
        <p:nvSpPr>
          <p:cNvPr id="88" name="任意多边形: 形状 8"/>
          <p:cNvSpPr/>
          <p:nvPr/>
        </p:nvSpPr>
        <p:spPr>
          <a:xfrm>
            <a:off x="335" y="3304710"/>
            <a:ext cx="12176819" cy="819100"/>
          </a:xfrm>
          <a:custGeom>
            <a:avLst/>
            <a:gdLst>
              <a:gd name="connsiteX0" fmla="*/ 0 w 12177486"/>
              <a:gd name="connsiteY0" fmla="*/ 805696 h 823872"/>
              <a:gd name="connsiteX1" fmla="*/ 3788229 w 12177486"/>
              <a:gd name="connsiteY1" fmla="*/ 326725 h 823872"/>
              <a:gd name="connsiteX2" fmla="*/ 6821715 w 12177486"/>
              <a:gd name="connsiteY2" fmla="*/ 820210 h 823872"/>
              <a:gd name="connsiteX3" fmla="*/ 9913257 w 12177486"/>
              <a:gd name="connsiteY3" fmla="*/ 7410 h 823872"/>
              <a:gd name="connsiteX4" fmla="*/ 12177486 w 12177486"/>
              <a:gd name="connsiteY4" fmla="*/ 486382 h 823872"/>
              <a:gd name="connsiteX0-1" fmla="*/ 0 w 12177486"/>
              <a:gd name="connsiteY0-2" fmla="*/ 805696 h 825056"/>
              <a:gd name="connsiteX1-3" fmla="*/ 3788229 w 12177486"/>
              <a:gd name="connsiteY1-4" fmla="*/ 326725 h 825056"/>
              <a:gd name="connsiteX2-5" fmla="*/ 6821715 w 12177486"/>
              <a:gd name="connsiteY2-6" fmla="*/ 820210 h 825056"/>
              <a:gd name="connsiteX3-7" fmla="*/ 9913257 w 12177486"/>
              <a:gd name="connsiteY3-8" fmla="*/ 7410 h 825056"/>
              <a:gd name="connsiteX4-9" fmla="*/ 12177486 w 12177486"/>
              <a:gd name="connsiteY4-10" fmla="*/ 486382 h 825056"/>
              <a:gd name="connsiteX0-11" fmla="*/ 0 w 12177486"/>
              <a:gd name="connsiteY0-12" fmla="*/ 805696 h 831751"/>
              <a:gd name="connsiteX1-13" fmla="*/ 3788229 w 12177486"/>
              <a:gd name="connsiteY1-14" fmla="*/ 326725 h 831751"/>
              <a:gd name="connsiteX2-15" fmla="*/ 6821715 w 12177486"/>
              <a:gd name="connsiteY2-16" fmla="*/ 820210 h 831751"/>
              <a:gd name="connsiteX3-17" fmla="*/ 9913257 w 12177486"/>
              <a:gd name="connsiteY3-18" fmla="*/ 7410 h 831751"/>
              <a:gd name="connsiteX4-19" fmla="*/ 12177486 w 12177486"/>
              <a:gd name="connsiteY4-20" fmla="*/ 486382 h 831751"/>
              <a:gd name="connsiteX0-21" fmla="*/ 0 w 12177486"/>
              <a:gd name="connsiteY0-22" fmla="*/ 803846 h 829901"/>
              <a:gd name="connsiteX1-23" fmla="*/ 3788229 w 12177486"/>
              <a:gd name="connsiteY1-24" fmla="*/ 324875 h 829901"/>
              <a:gd name="connsiteX2-25" fmla="*/ 6821715 w 12177486"/>
              <a:gd name="connsiteY2-26" fmla="*/ 818360 h 829901"/>
              <a:gd name="connsiteX3-27" fmla="*/ 9913257 w 12177486"/>
              <a:gd name="connsiteY3-28" fmla="*/ 5560 h 829901"/>
              <a:gd name="connsiteX4-29" fmla="*/ 12177486 w 12177486"/>
              <a:gd name="connsiteY4-30" fmla="*/ 484532 h 829901"/>
              <a:gd name="connsiteX0-31" fmla="*/ 0 w 12177486"/>
              <a:gd name="connsiteY0-32" fmla="*/ 798305 h 824360"/>
              <a:gd name="connsiteX1-33" fmla="*/ 3788229 w 12177486"/>
              <a:gd name="connsiteY1-34" fmla="*/ 319334 h 824360"/>
              <a:gd name="connsiteX2-35" fmla="*/ 6821715 w 12177486"/>
              <a:gd name="connsiteY2-36" fmla="*/ 812819 h 824360"/>
              <a:gd name="connsiteX3-37" fmla="*/ 9913257 w 12177486"/>
              <a:gd name="connsiteY3-38" fmla="*/ 19 h 824360"/>
              <a:gd name="connsiteX4-39" fmla="*/ 12177486 w 12177486"/>
              <a:gd name="connsiteY4-40" fmla="*/ 478991 h 824360"/>
              <a:gd name="connsiteX0-41" fmla="*/ 0 w 12177486"/>
              <a:gd name="connsiteY0-42" fmla="*/ 798305 h 819144"/>
              <a:gd name="connsiteX1-43" fmla="*/ 3788229 w 12177486"/>
              <a:gd name="connsiteY1-44" fmla="*/ 319334 h 819144"/>
              <a:gd name="connsiteX2-45" fmla="*/ 6821715 w 12177486"/>
              <a:gd name="connsiteY2-46" fmla="*/ 812819 h 819144"/>
              <a:gd name="connsiteX3-47" fmla="*/ 9913257 w 12177486"/>
              <a:gd name="connsiteY3-48" fmla="*/ 19 h 819144"/>
              <a:gd name="connsiteX4-49" fmla="*/ 12177486 w 12177486"/>
              <a:gd name="connsiteY4-50" fmla="*/ 478991 h 81914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2177486" h="819144">
                <a:moveTo>
                  <a:pt x="0" y="798305"/>
                </a:moveTo>
                <a:cubicBezTo>
                  <a:pt x="1325638" y="557610"/>
                  <a:pt x="3009417" y="65455"/>
                  <a:pt x="3788229" y="319334"/>
                </a:cubicBezTo>
                <a:cubicBezTo>
                  <a:pt x="4567041" y="573213"/>
                  <a:pt x="5800877" y="866038"/>
                  <a:pt x="6821715" y="812819"/>
                </a:cubicBezTo>
                <a:cubicBezTo>
                  <a:pt x="7842553" y="759600"/>
                  <a:pt x="8883469" y="2317"/>
                  <a:pt x="9913257" y="19"/>
                </a:cubicBezTo>
                <a:cubicBezTo>
                  <a:pt x="10943045" y="-2279"/>
                  <a:pt x="11491686" y="211686"/>
                  <a:pt x="12177486" y="478991"/>
                </a:cubicBezTo>
              </a:path>
            </a:pathLst>
          </a:cu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900">
              <a:latin typeface="Noto Sans S Chinese Regular" panose="020B0500000000000000" pitchFamily="34" charset="-122"/>
              <a:ea typeface="Noto Sans S Chinese Regular" panose="020B0500000000000000" pitchFamily="34" charset="-122"/>
              <a:cs typeface="+mn-ea"/>
              <a:sym typeface="Arial" panose="020B0604020202020204"/>
            </a:endParaRPr>
          </a:p>
        </p:txBody>
      </p:sp>
      <p:sp>
        <p:nvSpPr>
          <p:cNvPr id="89" name="椭圆 88"/>
          <p:cNvSpPr/>
          <p:nvPr/>
        </p:nvSpPr>
        <p:spPr>
          <a:xfrm>
            <a:off x="1887465" y="3646719"/>
            <a:ext cx="117547" cy="117547"/>
          </a:xfrm>
          <a:prstGeom prst="ellipse">
            <a:avLst/>
          </a:prstGeom>
          <a:solidFill>
            <a:srgbClr val="FFFFFF"/>
          </a:solidFill>
          <a:ln>
            <a:solidFill>
              <a:srgbClr val="3E78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900">
              <a:latin typeface="Noto Sans S Chinese Regular" panose="020B0500000000000000" pitchFamily="34" charset="-122"/>
              <a:ea typeface="Noto Sans S Chinese Regular" panose="020B0500000000000000" pitchFamily="34" charset="-122"/>
              <a:cs typeface="+mn-ea"/>
              <a:sym typeface="Arial" panose="020B0604020202020204"/>
            </a:endParaRPr>
          </a:p>
        </p:txBody>
      </p:sp>
      <p:sp>
        <p:nvSpPr>
          <p:cNvPr id="90" name="椭圆 89"/>
          <p:cNvSpPr/>
          <p:nvPr/>
        </p:nvSpPr>
        <p:spPr>
          <a:xfrm>
            <a:off x="3947516" y="3646719"/>
            <a:ext cx="117547" cy="117547"/>
          </a:xfrm>
          <a:prstGeom prst="ellipse">
            <a:avLst/>
          </a:prstGeom>
          <a:solidFill>
            <a:srgbClr val="FFFFFF"/>
          </a:solidFill>
          <a:ln>
            <a:solidFill>
              <a:srgbClr val="3E78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900">
              <a:latin typeface="Noto Sans S Chinese Regular" panose="020B0500000000000000" pitchFamily="34" charset="-122"/>
              <a:ea typeface="Noto Sans S Chinese Regular" panose="020B0500000000000000" pitchFamily="34" charset="-122"/>
              <a:cs typeface="+mn-ea"/>
              <a:sym typeface="Arial" panose="020B0604020202020204"/>
            </a:endParaRPr>
          </a:p>
        </p:txBody>
      </p:sp>
      <p:sp>
        <p:nvSpPr>
          <p:cNvPr id="91" name="椭圆 90"/>
          <p:cNvSpPr/>
          <p:nvPr/>
        </p:nvSpPr>
        <p:spPr>
          <a:xfrm>
            <a:off x="6032116" y="4052751"/>
            <a:ext cx="117547" cy="117547"/>
          </a:xfrm>
          <a:prstGeom prst="ellipse">
            <a:avLst/>
          </a:prstGeom>
          <a:solidFill>
            <a:srgbClr val="FFFFFF"/>
          </a:solidFill>
          <a:ln>
            <a:solidFill>
              <a:srgbClr val="3E78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900">
              <a:latin typeface="Noto Sans S Chinese Regular" panose="020B0500000000000000" pitchFamily="34" charset="-122"/>
              <a:ea typeface="Noto Sans S Chinese Regular" panose="020B0500000000000000" pitchFamily="34" charset="-122"/>
              <a:cs typeface="+mn-ea"/>
              <a:sym typeface="Arial" panose="020B0604020202020204"/>
            </a:endParaRPr>
          </a:p>
        </p:txBody>
      </p:sp>
      <p:sp>
        <p:nvSpPr>
          <p:cNvPr id="93" name="椭圆 92"/>
          <p:cNvSpPr/>
          <p:nvPr/>
        </p:nvSpPr>
        <p:spPr>
          <a:xfrm>
            <a:off x="8082061" y="3700796"/>
            <a:ext cx="117547" cy="117547"/>
          </a:xfrm>
          <a:prstGeom prst="ellipse">
            <a:avLst/>
          </a:prstGeom>
          <a:solidFill>
            <a:srgbClr val="FFFFFF"/>
          </a:solidFill>
          <a:ln>
            <a:solidFill>
              <a:srgbClr val="3E78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900">
              <a:latin typeface="Noto Sans S Chinese Regular" panose="020B0500000000000000" pitchFamily="34" charset="-122"/>
              <a:ea typeface="Noto Sans S Chinese Regular" panose="020B0500000000000000" pitchFamily="34" charset="-122"/>
              <a:cs typeface="+mn-ea"/>
              <a:sym typeface="Arial" panose="020B0604020202020204"/>
            </a:endParaRPr>
          </a:p>
        </p:txBody>
      </p:sp>
      <p:sp>
        <p:nvSpPr>
          <p:cNvPr id="94" name="椭圆 93"/>
          <p:cNvSpPr/>
          <p:nvPr/>
        </p:nvSpPr>
        <p:spPr>
          <a:xfrm>
            <a:off x="10166305" y="3251449"/>
            <a:ext cx="117547" cy="117547"/>
          </a:xfrm>
          <a:prstGeom prst="ellipse">
            <a:avLst/>
          </a:prstGeom>
          <a:solidFill>
            <a:srgbClr val="FFFFFF"/>
          </a:solidFill>
          <a:ln>
            <a:solidFill>
              <a:srgbClr val="3E78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900">
              <a:latin typeface="Noto Sans S Chinese Regular" panose="020B0500000000000000" pitchFamily="34" charset="-122"/>
              <a:ea typeface="Noto Sans S Chinese Regular" panose="020B0500000000000000" pitchFamily="34" charset="-122"/>
              <a:cs typeface="+mn-ea"/>
              <a:sym typeface="Arial" panose="020B0604020202020204"/>
            </a:endParaRPr>
          </a:p>
        </p:txBody>
      </p:sp>
      <p:grpSp>
        <p:nvGrpSpPr>
          <p:cNvPr id="95" name="组合 94"/>
          <p:cNvGrpSpPr/>
          <p:nvPr/>
        </p:nvGrpSpPr>
        <p:grpSpPr>
          <a:xfrm>
            <a:off x="1472653" y="3966775"/>
            <a:ext cx="1064716" cy="1064716"/>
            <a:chOff x="1676400" y="4740492"/>
            <a:chExt cx="685800" cy="685800"/>
          </a:xfrm>
        </p:grpSpPr>
        <p:sp>
          <p:nvSpPr>
            <p:cNvPr id="96" name="椭圆 95"/>
            <p:cNvSpPr/>
            <p:nvPr/>
          </p:nvSpPr>
          <p:spPr>
            <a:xfrm>
              <a:off x="1676400" y="4740492"/>
              <a:ext cx="685800" cy="6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900">
                <a:latin typeface="Noto Sans S Chinese Regular" panose="020B0500000000000000" pitchFamily="34" charset="-122"/>
                <a:ea typeface="Noto Sans S Chinese Regular" panose="020B0500000000000000" pitchFamily="34" charset="-122"/>
                <a:cs typeface="+mn-ea"/>
                <a:sym typeface="Arial" panose="020B0604020202020204"/>
              </a:endParaRPr>
            </a:p>
          </p:txBody>
        </p:sp>
        <p:sp>
          <p:nvSpPr>
            <p:cNvPr id="97" name="Freeform 109"/>
            <p:cNvSpPr>
              <a:spLocks noChangeArrowheads="1"/>
            </p:cNvSpPr>
            <p:nvPr/>
          </p:nvSpPr>
          <p:spPr bwMode="auto">
            <a:xfrm>
              <a:off x="1827792" y="4880339"/>
              <a:ext cx="383016" cy="383014"/>
            </a:xfrm>
            <a:custGeom>
              <a:avLst/>
              <a:gdLst>
                <a:gd name="T0" fmla="*/ 116822 w 634"/>
                <a:gd name="T1" fmla="*/ 0 h 634"/>
                <a:gd name="T2" fmla="*/ 116822 w 634"/>
                <a:gd name="T3" fmla="*/ 228190 h 634"/>
                <a:gd name="T4" fmla="*/ 116822 w 634"/>
                <a:gd name="T5" fmla="*/ 0 h 634"/>
                <a:gd name="T6" fmla="*/ 196507 w 634"/>
                <a:gd name="T7" fmla="*/ 58399 h 634"/>
                <a:gd name="T8" fmla="*/ 159369 w 634"/>
                <a:gd name="T9" fmla="*/ 105984 h 634"/>
                <a:gd name="T10" fmla="*/ 196507 w 634"/>
                <a:gd name="T11" fmla="*/ 58399 h 634"/>
                <a:gd name="T12" fmla="*/ 186051 w 634"/>
                <a:gd name="T13" fmla="*/ 47945 h 634"/>
                <a:gd name="T14" fmla="*/ 138096 w 634"/>
                <a:gd name="T15" fmla="*/ 21269 h 634"/>
                <a:gd name="T16" fmla="*/ 85093 w 634"/>
                <a:gd name="T17" fmla="*/ 105984 h 634"/>
                <a:gd name="T18" fmla="*/ 90501 w 634"/>
                <a:gd name="T19" fmla="*/ 69214 h 634"/>
                <a:gd name="T20" fmla="*/ 138096 w 634"/>
                <a:gd name="T21" fmla="*/ 69214 h 634"/>
                <a:gd name="T22" fmla="*/ 85093 w 634"/>
                <a:gd name="T23" fmla="*/ 105984 h 634"/>
                <a:gd name="T24" fmla="*/ 143504 w 634"/>
                <a:gd name="T25" fmla="*/ 122206 h 634"/>
                <a:gd name="T26" fmla="*/ 116822 w 634"/>
                <a:gd name="T27" fmla="*/ 159336 h 634"/>
                <a:gd name="T28" fmla="*/ 85093 w 634"/>
                <a:gd name="T29" fmla="*/ 122206 h 634"/>
                <a:gd name="T30" fmla="*/ 106366 w 634"/>
                <a:gd name="T31" fmla="*/ 15862 h 634"/>
                <a:gd name="T32" fmla="*/ 116822 w 634"/>
                <a:gd name="T33" fmla="*/ 15862 h 634"/>
                <a:gd name="T34" fmla="*/ 138096 w 634"/>
                <a:gd name="T35" fmla="*/ 58399 h 634"/>
                <a:gd name="T36" fmla="*/ 95549 w 634"/>
                <a:gd name="T37" fmla="*/ 58399 h 634"/>
                <a:gd name="T38" fmla="*/ 90501 w 634"/>
                <a:gd name="T39" fmla="*/ 21269 h 634"/>
                <a:gd name="T40" fmla="*/ 79684 w 634"/>
                <a:gd name="T41" fmla="*/ 52992 h 634"/>
                <a:gd name="T42" fmla="*/ 90501 w 634"/>
                <a:gd name="T43" fmla="*/ 21269 h 634"/>
                <a:gd name="T44" fmla="*/ 32090 w 634"/>
                <a:gd name="T45" fmla="*/ 58399 h 634"/>
                <a:gd name="T46" fmla="*/ 74637 w 634"/>
                <a:gd name="T47" fmla="*/ 105984 h 634"/>
                <a:gd name="T48" fmla="*/ 32090 w 634"/>
                <a:gd name="T49" fmla="*/ 58399 h 634"/>
                <a:gd name="T50" fmla="*/ 32090 w 634"/>
                <a:gd name="T51" fmla="*/ 169790 h 634"/>
                <a:gd name="T52" fmla="*/ 74637 w 634"/>
                <a:gd name="T53" fmla="*/ 122206 h 634"/>
                <a:gd name="T54" fmla="*/ 32090 w 634"/>
                <a:gd name="T55" fmla="*/ 169790 h 634"/>
                <a:gd name="T56" fmla="*/ 42546 w 634"/>
                <a:gd name="T57" fmla="*/ 180605 h 634"/>
                <a:gd name="T58" fmla="*/ 90501 w 634"/>
                <a:gd name="T59" fmla="*/ 212328 h 634"/>
                <a:gd name="T60" fmla="*/ 122231 w 634"/>
                <a:gd name="T61" fmla="*/ 212328 h 634"/>
                <a:gd name="T62" fmla="*/ 116822 w 634"/>
                <a:gd name="T63" fmla="*/ 212328 h 634"/>
                <a:gd name="T64" fmla="*/ 95549 w 634"/>
                <a:gd name="T65" fmla="*/ 169790 h 634"/>
                <a:gd name="T66" fmla="*/ 138096 w 634"/>
                <a:gd name="T67" fmla="*/ 169790 h 634"/>
                <a:gd name="T68" fmla="*/ 138096 w 634"/>
                <a:gd name="T69" fmla="*/ 212328 h 634"/>
                <a:gd name="T70" fmla="*/ 148552 w 634"/>
                <a:gd name="T71" fmla="*/ 175198 h 634"/>
                <a:gd name="T72" fmla="*/ 138096 w 634"/>
                <a:gd name="T73" fmla="*/ 212328 h 634"/>
                <a:gd name="T74" fmla="*/ 196507 w 634"/>
                <a:gd name="T75" fmla="*/ 169790 h 634"/>
                <a:gd name="T76" fmla="*/ 159369 w 634"/>
                <a:gd name="T77" fmla="*/ 122206 h 634"/>
                <a:gd name="T78" fmla="*/ 196507 w 634"/>
                <a:gd name="T79" fmla="*/ 169790 h 634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</a:gdLst>
              <a:ahLst/>
              <a:cxnLst>
                <a:cxn ang="T80">
                  <a:pos x="T0" y="T1"/>
                </a:cxn>
                <a:cxn ang="T81">
                  <a:pos x="T2" y="T3"/>
                </a:cxn>
                <a:cxn ang="T82">
                  <a:pos x="T4" y="T5"/>
                </a:cxn>
                <a:cxn ang="T83">
                  <a:pos x="T6" y="T7"/>
                </a:cxn>
                <a:cxn ang="T84">
                  <a:pos x="T8" y="T9"/>
                </a:cxn>
                <a:cxn ang="T85">
                  <a:pos x="T10" y="T11"/>
                </a:cxn>
                <a:cxn ang="T86">
                  <a:pos x="T12" y="T13"/>
                </a:cxn>
                <a:cxn ang="T87">
                  <a:pos x="T14" y="T15"/>
                </a:cxn>
                <a:cxn ang="T88">
                  <a:pos x="T16" y="T17"/>
                </a:cxn>
                <a:cxn ang="T89">
                  <a:pos x="T18" y="T19"/>
                </a:cxn>
                <a:cxn ang="T90">
                  <a:pos x="T20" y="T21"/>
                </a:cxn>
                <a:cxn ang="T91">
                  <a:pos x="T22" y="T23"/>
                </a:cxn>
                <a:cxn ang="T92">
                  <a:pos x="T24" y="T25"/>
                </a:cxn>
                <a:cxn ang="T93">
                  <a:pos x="T26" y="T27"/>
                </a:cxn>
                <a:cxn ang="T94">
                  <a:pos x="T28" y="T29"/>
                </a:cxn>
                <a:cxn ang="T95">
                  <a:pos x="T30" y="T31"/>
                </a:cxn>
                <a:cxn ang="T96">
                  <a:pos x="T32" y="T33"/>
                </a:cxn>
                <a:cxn ang="T97">
                  <a:pos x="T34" y="T35"/>
                </a:cxn>
                <a:cxn ang="T98">
                  <a:pos x="T36" y="T37"/>
                </a:cxn>
                <a:cxn ang="T99">
                  <a:pos x="T38" y="T39"/>
                </a:cxn>
                <a:cxn ang="T100">
                  <a:pos x="T40" y="T41"/>
                </a:cxn>
                <a:cxn ang="T101">
                  <a:pos x="T42" y="T43"/>
                </a:cxn>
                <a:cxn ang="T102">
                  <a:pos x="T44" y="T45"/>
                </a:cxn>
                <a:cxn ang="T103">
                  <a:pos x="T46" y="T47"/>
                </a:cxn>
                <a:cxn ang="T104">
                  <a:pos x="T48" y="T49"/>
                </a:cxn>
                <a:cxn ang="T105">
                  <a:pos x="T50" y="T51"/>
                </a:cxn>
                <a:cxn ang="T106">
                  <a:pos x="T52" y="T53"/>
                </a:cxn>
                <a:cxn ang="T107">
                  <a:pos x="T54" y="T55"/>
                </a:cxn>
                <a:cxn ang="T108">
                  <a:pos x="T56" y="T57"/>
                </a:cxn>
                <a:cxn ang="T109">
                  <a:pos x="T58" y="T59"/>
                </a:cxn>
                <a:cxn ang="T110">
                  <a:pos x="T60" y="T61"/>
                </a:cxn>
                <a:cxn ang="T111">
                  <a:pos x="T62" y="T63"/>
                </a:cxn>
                <a:cxn ang="T112">
                  <a:pos x="T64" y="T65"/>
                </a:cxn>
                <a:cxn ang="T113">
                  <a:pos x="T66" y="T67"/>
                </a:cxn>
                <a:cxn ang="T114">
                  <a:pos x="T68" y="T69"/>
                </a:cxn>
                <a:cxn ang="T115">
                  <a:pos x="T70" y="T71"/>
                </a:cxn>
                <a:cxn ang="T116">
                  <a:pos x="T72" y="T73"/>
                </a:cxn>
                <a:cxn ang="T117">
                  <a:pos x="T74" y="T75"/>
                </a:cxn>
                <a:cxn ang="T118">
                  <a:pos x="T76" y="T77"/>
                </a:cxn>
                <a:cxn ang="T119">
                  <a:pos x="T78" y="T79"/>
                </a:cxn>
              </a:cxnLst>
              <a:rect l="0" t="0" r="r" b="b"/>
              <a:pathLst>
                <a:path w="634" h="634">
                  <a:moveTo>
                    <a:pt x="324" y="0"/>
                  </a:moveTo>
                  <a:lnTo>
                    <a:pt x="324" y="0"/>
                  </a:lnTo>
                  <a:cubicBezTo>
                    <a:pt x="148" y="0"/>
                    <a:pt x="0" y="147"/>
                    <a:pt x="0" y="324"/>
                  </a:cubicBezTo>
                  <a:cubicBezTo>
                    <a:pt x="0" y="486"/>
                    <a:pt x="148" y="633"/>
                    <a:pt x="324" y="633"/>
                  </a:cubicBezTo>
                  <a:cubicBezTo>
                    <a:pt x="486" y="633"/>
                    <a:pt x="633" y="486"/>
                    <a:pt x="633" y="324"/>
                  </a:cubicBezTo>
                  <a:cubicBezTo>
                    <a:pt x="633" y="147"/>
                    <a:pt x="486" y="0"/>
                    <a:pt x="324" y="0"/>
                  </a:cubicBezTo>
                  <a:close/>
                  <a:moveTo>
                    <a:pt x="545" y="162"/>
                  </a:moveTo>
                  <a:lnTo>
                    <a:pt x="545" y="162"/>
                  </a:lnTo>
                  <a:cubicBezTo>
                    <a:pt x="574" y="206"/>
                    <a:pt x="589" y="251"/>
                    <a:pt x="589" y="294"/>
                  </a:cubicBezTo>
                  <a:cubicBezTo>
                    <a:pt x="442" y="294"/>
                    <a:pt x="442" y="294"/>
                    <a:pt x="442" y="294"/>
                  </a:cubicBezTo>
                  <a:cubicBezTo>
                    <a:pt x="442" y="265"/>
                    <a:pt x="427" y="221"/>
                    <a:pt x="427" y="192"/>
                  </a:cubicBezTo>
                  <a:cubicBezTo>
                    <a:pt x="471" y="192"/>
                    <a:pt x="516" y="177"/>
                    <a:pt x="545" y="162"/>
                  </a:cubicBezTo>
                  <a:close/>
                  <a:moveTo>
                    <a:pt x="516" y="133"/>
                  </a:moveTo>
                  <a:lnTo>
                    <a:pt x="516" y="133"/>
                  </a:lnTo>
                  <a:cubicBezTo>
                    <a:pt x="486" y="147"/>
                    <a:pt x="457" y="147"/>
                    <a:pt x="412" y="147"/>
                  </a:cubicBezTo>
                  <a:cubicBezTo>
                    <a:pt x="412" y="118"/>
                    <a:pt x="398" y="89"/>
                    <a:pt x="383" y="59"/>
                  </a:cubicBezTo>
                  <a:cubicBezTo>
                    <a:pt x="442" y="59"/>
                    <a:pt x="486" y="89"/>
                    <a:pt x="516" y="133"/>
                  </a:cubicBezTo>
                  <a:close/>
                  <a:moveTo>
                    <a:pt x="236" y="294"/>
                  </a:moveTo>
                  <a:lnTo>
                    <a:pt x="236" y="294"/>
                  </a:lnTo>
                  <a:cubicBezTo>
                    <a:pt x="236" y="265"/>
                    <a:pt x="251" y="236"/>
                    <a:pt x="251" y="192"/>
                  </a:cubicBezTo>
                  <a:cubicBezTo>
                    <a:pt x="280" y="206"/>
                    <a:pt x="295" y="206"/>
                    <a:pt x="324" y="206"/>
                  </a:cubicBezTo>
                  <a:cubicBezTo>
                    <a:pt x="339" y="206"/>
                    <a:pt x="369" y="206"/>
                    <a:pt x="383" y="192"/>
                  </a:cubicBezTo>
                  <a:cubicBezTo>
                    <a:pt x="398" y="236"/>
                    <a:pt x="398" y="265"/>
                    <a:pt x="398" y="294"/>
                  </a:cubicBezTo>
                  <a:lnTo>
                    <a:pt x="236" y="294"/>
                  </a:lnTo>
                  <a:close/>
                  <a:moveTo>
                    <a:pt x="398" y="339"/>
                  </a:moveTo>
                  <a:lnTo>
                    <a:pt x="398" y="339"/>
                  </a:lnTo>
                  <a:cubicBezTo>
                    <a:pt x="398" y="368"/>
                    <a:pt x="398" y="412"/>
                    <a:pt x="383" y="442"/>
                  </a:cubicBezTo>
                  <a:cubicBezTo>
                    <a:pt x="369" y="442"/>
                    <a:pt x="339" y="442"/>
                    <a:pt x="324" y="442"/>
                  </a:cubicBezTo>
                  <a:cubicBezTo>
                    <a:pt x="295" y="442"/>
                    <a:pt x="280" y="442"/>
                    <a:pt x="251" y="442"/>
                  </a:cubicBezTo>
                  <a:cubicBezTo>
                    <a:pt x="251" y="412"/>
                    <a:pt x="236" y="368"/>
                    <a:pt x="236" y="339"/>
                  </a:cubicBezTo>
                  <a:lnTo>
                    <a:pt x="398" y="339"/>
                  </a:lnTo>
                  <a:close/>
                  <a:moveTo>
                    <a:pt x="295" y="44"/>
                  </a:moveTo>
                  <a:lnTo>
                    <a:pt x="295" y="44"/>
                  </a:lnTo>
                  <a:cubicBezTo>
                    <a:pt x="310" y="44"/>
                    <a:pt x="310" y="44"/>
                    <a:pt x="324" y="44"/>
                  </a:cubicBezTo>
                  <a:lnTo>
                    <a:pt x="339" y="44"/>
                  </a:lnTo>
                  <a:cubicBezTo>
                    <a:pt x="354" y="74"/>
                    <a:pt x="369" y="118"/>
                    <a:pt x="383" y="162"/>
                  </a:cubicBezTo>
                  <a:cubicBezTo>
                    <a:pt x="354" y="162"/>
                    <a:pt x="339" y="162"/>
                    <a:pt x="324" y="162"/>
                  </a:cubicBezTo>
                  <a:cubicBezTo>
                    <a:pt x="295" y="162"/>
                    <a:pt x="280" y="162"/>
                    <a:pt x="265" y="162"/>
                  </a:cubicBezTo>
                  <a:cubicBezTo>
                    <a:pt x="265" y="118"/>
                    <a:pt x="280" y="74"/>
                    <a:pt x="295" y="44"/>
                  </a:cubicBezTo>
                  <a:close/>
                  <a:moveTo>
                    <a:pt x="251" y="59"/>
                  </a:moveTo>
                  <a:lnTo>
                    <a:pt x="251" y="59"/>
                  </a:lnTo>
                  <a:cubicBezTo>
                    <a:pt x="236" y="89"/>
                    <a:pt x="221" y="118"/>
                    <a:pt x="221" y="147"/>
                  </a:cubicBezTo>
                  <a:cubicBezTo>
                    <a:pt x="192" y="147"/>
                    <a:pt x="148" y="147"/>
                    <a:pt x="118" y="133"/>
                  </a:cubicBezTo>
                  <a:cubicBezTo>
                    <a:pt x="148" y="89"/>
                    <a:pt x="207" y="59"/>
                    <a:pt x="251" y="59"/>
                  </a:cubicBezTo>
                  <a:close/>
                  <a:moveTo>
                    <a:pt x="89" y="162"/>
                  </a:moveTo>
                  <a:lnTo>
                    <a:pt x="89" y="162"/>
                  </a:lnTo>
                  <a:cubicBezTo>
                    <a:pt x="133" y="177"/>
                    <a:pt x="177" y="192"/>
                    <a:pt x="207" y="192"/>
                  </a:cubicBezTo>
                  <a:cubicBezTo>
                    <a:pt x="207" y="221"/>
                    <a:pt x="207" y="265"/>
                    <a:pt x="207" y="294"/>
                  </a:cubicBezTo>
                  <a:cubicBezTo>
                    <a:pt x="44" y="294"/>
                    <a:pt x="44" y="294"/>
                    <a:pt x="44" y="294"/>
                  </a:cubicBezTo>
                  <a:cubicBezTo>
                    <a:pt x="44" y="251"/>
                    <a:pt x="59" y="206"/>
                    <a:pt x="89" y="162"/>
                  </a:cubicBezTo>
                  <a:close/>
                  <a:moveTo>
                    <a:pt x="89" y="471"/>
                  </a:moveTo>
                  <a:lnTo>
                    <a:pt x="89" y="471"/>
                  </a:lnTo>
                  <a:cubicBezTo>
                    <a:pt x="59" y="427"/>
                    <a:pt x="44" y="383"/>
                    <a:pt x="44" y="339"/>
                  </a:cubicBezTo>
                  <a:cubicBezTo>
                    <a:pt x="207" y="339"/>
                    <a:pt x="207" y="339"/>
                    <a:pt x="207" y="339"/>
                  </a:cubicBezTo>
                  <a:cubicBezTo>
                    <a:pt x="207" y="368"/>
                    <a:pt x="207" y="412"/>
                    <a:pt x="207" y="442"/>
                  </a:cubicBezTo>
                  <a:cubicBezTo>
                    <a:pt x="177" y="457"/>
                    <a:pt x="133" y="457"/>
                    <a:pt x="89" y="471"/>
                  </a:cubicBezTo>
                  <a:close/>
                  <a:moveTo>
                    <a:pt x="118" y="501"/>
                  </a:moveTo>
                  <a:lnTo>
                    <a:pt x="118" y="501"/>
                  </a:lnTo>
                  <a:cubicBezTo>
                    <a:pt x="148" y="501"/>
                    <a:pt x="192" y="486"/>
                    <a:pt x="221" y="486"/>
                  </a:cubicBezTo>
                  <a:cubicBezTo>
                    <a:pt x="221" y="515"/>
                    <a:pt x="236" y="560"/>
                    <a:pt x="251" y="589"/>
                  </a:cubicBezTo>
                  <a:cubicBezTo>
                    <a:pt x="207" y="574"/>
                    <a:pt x="148" y="545"/>
                    <a:pt x="118" y="501"/>
                  </a:cubicBezTo>
                  <a:close/>
                  <a:moveTo>
                    <a:pt x="339" y="589"/>
                  </a:moveTo>
                  <a:lnTo>
                    <a:pt x="339" y="589"/>
                  </a:lnTo>
                  <a:lnTo>
                    <a:pt x="324" y="589"/>
                  </a:lnTo>
                  <a:cubicBezTo>
                    <a:pt x="310" y="589"/>
                    <a:pt x="310" y="589"/>
                    <a:pt x="295" y="589"/>
                  </a:cubicBezTo>
                  <a:cubicBezTo>
                    <a:pt x="280" y="560"/>
                    <a:pt x="265" y="515"/>
                    <a:pt x="265" y="471"/>
                  </a:cubicBezTo>
                  <a:cubicBezTo>
                    <a:pt x="280" y="471"/>
                    <a:pt x="295" y="471"/>
                    <a:pt x="324" y="471"/>
                  </a:cubicBezTo>
                  <a:cubicBezTo>
                    <a:pt x="339" y="471"/>
                    <a:pt x="354" y="471"/>
                    <a:pt x="383" y="471"/>
                  </a:cubicBezTo>
                  <a:cubicBezTo>
                    <a:pt x="369" y="515"/>
                    <a:pt x="354" y="560"/>
                    <a:pt x="339" y="589"/>
                  </a:cubicBezTo>
                  <a:close/>
                  <a:moveTo>
                    <a:pt x="383" y="589"/>
                  </a:moveTo>
                  <a:lnTo>
                    <a:pt x="383" y="589"/>
                  </a:lnTo>
                  <a:cubicBezTo>
                    <a:pt x="398" y="560"/>
                    <a:pt x="412" y="515"/>
                    <a:pt x="412" y="486"/>
                  </a:cubicBezTo>
                  <a:cubicBezTo>
                    <a:pt x="457" y="486"/>
                    <a:pt x="486" y="501"/>
                    <a:pt x="516" y="501"/>
                  </a:cubicBezTo>
                  <a:cubicBezTo>
                    <a:pt x="486" y="545"/>
                    <a:pt x="442" y="574"/>
                    <a:pt x="383" y="589"/>
                  </a:cubicBezTo>
                  <a:close/>
                  <a:moveTo>
                    <a:pt x="545" y="471"/>
                  </a:moveTo>
                  <a:lnTo>
                    <a:pt x="545" y="471"/>
                  </a:lnTo>
                  <a:cubicBezTo>
                    <a:pt x="516" y="457"/>
                    <a:pt x="471" y="457"/>
                    <a:pt x="427" y="442"/>
                  </a:cubicBezTo>
                  <a:cubicBezTo>
                    <a:pt x="427" y="412"/>
                    <a:pt x="442" y="368"/>
                    <a:pt x="442" y="339"/>
                  </a:cubicBezTo>
                  <a:cubicBezTo>
                    <a:pt x="589" y="339"/>
                    <a:pt x="589" y="339"/>
                    <a:pt x="589" y="339"/>
                  </a:cubicBezTo>
                  <a:cubicBezTo>
                    <a:pt x="589" y="383"/>
                    <a:pt x="574" y="427"/>
                    <a:pt x="545" y="47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txBody>
            <a:bodyPr wrap="none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eaLnBrk="1" hangingPunct="1">
                <a:defRPr/>
              </a:pPr>
              <a:endParaRPr lang="zh-CN" altLang="en-US">
                <a:latin typeface="Noto Sans S Chinese Regular" panose="020B0500000000000000" pitchFamily="34" charset="-122"/>
                <a:ea typeface="Noto Sans S Chinese Regular" panose="020B0500000000000000" pitchFamily="34" charset="-122"/>
                <a:cs typeface="+mn-ea"/>
                <a:sym typeface="Arial" panose="020B0604020202020204"/>
              </a:endParaRPr>
            </a:p>
          </p:txBody>
        </p:sp>
      </p:grpSp>
      <p:grpSp>
        <p:nvGrpSpPr>
          <p:cNvPr id="98" name="组合 97"/>
          <p:cNvGrpSpPr/>
          <p:nvPr/>
        </p:nvGrpSpPr>
        <p:grpSpPr>
          <a:xfrm>
            <a:off x="7597431" y="2507334"/>
            <a:ext cx="1064716" cy="1064716"/>
            <a:chOff x="8299836" y="4588092"/>
            <a:chExt cx="685800" cy="685800"/>
          </a:xfrm>
        </p:grpSpPr>
        <p:sp>
          <p:nvSpPr>
            <p:cNvPr id="99" name="椭圆 98"/>
            <p:cNvSpPr/>
            <p:nvPr/>
          </p:nvSpPr>
          <p:spPr>
            <a:xfrm>
              <a:off x="8299836" y="4588092"/>
              <a:ext cx="685800" cy="6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900">
                <a:latin typeface="Noto Sans S Chinese Regular" panose="020B0500000000000000" pitchFamily="34" charset="-122"/>
                <a:ea typeface="Noto Sans S Chinese Regular" panose="020B0500000000000000" pitchFamily="34" charset="-122"/>
                <a:cs typeface="+mn-ea"/>
                <a:sym typeface="Arial" panose="020B0604020202020204"/>
              </a:endParaRPr>
            </a:p>
          </p:txBody>
        </p:sp>
        <p:sp>
          <p:nvSpPr>
            <p:cNvPr id="100" name="Freeform 81"/>
            <p:cNvSpPr>
              <a:spLocks noChangeArrowheads="1"/>
            </p:cNvSpPr>
            <p:nvPr/>
          </p:nvSpPr>
          <p:spPr bwMode="auto">
            <a:xfrm>
              <a:off x="8456763" y="4786246"/>
              <a:ext cx="371946" cy="285600"/>
            </a:xfrm>
            <a:custGeom>
              <a:avLst/>
              <a:gdLst>
                <a:gd name="T0" fmla="*/ 131975 w 619"/>
                <a:gd name="T1" fmla="*/ 79795 h 472"/>
                <a:gd name="T2" fmla="*/ 131975 w 619"/>
                <a:gd name="T3" fmla="*/ 79795 h 472"/>
                <a:gd name="T4" fmla="*/ 105437 w 619"/>
                <a:gd name="T5" fmla="*/ 79795 h 472"/>
                <a:gd name="T6" fmla="*/ 116196 w 619"/>
                <a:gd name="T7" fmla="*/ 48021 h 472"/>
                <a:gd name="T8" fmla="*/ 110816 w 619"/>
                <a:gd name="T9" fmla="*/ 42605 h 472"/>
                <a:gd name="T10" fmla="*/ 100416 w 619"/>
                <a:gd name="T11" fmla="*/ 42605 h 472"/>
                <a:gd name="T12" fmla="*/ 84278 w 619"/>
                <a:gd name="T13" fmla="*/ 85211 h 472"/>
                <a:gd name="T14" fmla="*/ 84278 w 619"/>
                <a:gd name="T15" fmla="*/ 90626 h 472"/>
                <a:gd name="T16" fmla="*/ 89657 w 619"/>
                <a:gd name="T17" fmla="*/ 95681 h 472"/>
                <a:gd name="T18" fmla="*/ 121575 w 619"/>
                <a:gd name="T19" fmla="*/ 95681 h 472"/>
                <a:gd name="T20" fmla="*/ 105437 w 619"/>
                <a:gd name="T21" fmla="*/ 127455 h 472"/>
                <a:gd name="T22" fmla="*/ 105437 w 619"/>
                <a:gd name="T23" fmla="*/ 138287 h 472"/>
                <a:gd name="T24" fmla="*/ 116196 w 619"/>
                <a:gd name="T25" fmla="*/ 133232 h 472"/>
                <a:gd name="T26" fmla="*/ 136996 w 619"/>
                <a:gd name="T27" fmla="*/ 85211 h 472"/>
                <a:gd name="T28" fmla="*/ 131975 w 619"/>
                <a:gd name="T29" fmla="*/ 79795 h 472"/>
                <a:gd name="T30" fmla="*/ 158155 w 619"/>
                <a:gd name="T31" fmla="*/ 37189 h 472"/>
                <a:gd name="T32" fmla="*/ 158155 w 619"/>
                <a:gd name="T33" fmla="*/ 37189 h 472"/>
                <a:gd name="T34" fmla="*/ 105437 w 619"/>
                <a:gd name="T35" fmla="*/ 0 h 472"/>
                <a:gd name="T36" fmla="*/ 42318 w 619"/>
                <a:gd name="T37" fmla="*/ 58492 h 472"/>
                <a:gd name="T38" fmla="*/ 0 w 619"/>
                <a:gd name="T39" fmla="*/ 116984 h 472"/>
                <a:gd name="T40" fmla="*/ 52718 w 619"/>
                <a:gd name="T41" fmla="*/ 170060 h 472"/>
                <a:gd name="T42" fmla="*/ 153134 w 619"/>
                <a:gd name="T43" fmla="*/ 170060 h 472"/>
                <a:gd name="T44" fmla="*/ 221632 w 619"/>
                <a:gd name="T45" fmla="*/ 106513 h 472"/>
                <a:gd name="T46" fmla="*/ 158155 w 619"/>
                <a:gd name="T47" fmla="*/ 37189 h 472"/>
                <a:gd name="T48" fmla="*/ 153134 w 619"/>
                <a:gd name="T49" fmla="*/ 159589 h 472"/>
                <a:gd name="T50" fmla="*/ 153134 w 619"/>
                <a:gd name="T51" fmla="*/ 159589 h 472"/>
                <a:gd name="T52" fmla="*/ 52718 w 619"/>
                <a:gd name="T53" fmla="*/ 159589 h 472"/>
                <a:gd name="T54" fmla="*/ 10400 w 619"/>
                <a:gd name="T55" fmla="*/ 116984 h 472"/>
                <a:gd name="T56" fmla="*/ 52718 w 619"/>
                <a:gd name="T57" fmla="*/ 74379 h 472"/>
                <a:gd name="T58" fmla="*/ 105437 w 619"/>
                <a:gd name="T59" fmla="*/ 15887 h 472"/>
                <a:gd name="T60" fmla="*/ 147755 w 619"/>
                <a:gd name="T61" fmla="*/ 53437 h 472"/>
                <a:gd name="T62" fmla="*/ 211232 w 619"/>
                <a:gd name="T63" fmla="*/ 101097 h 472"/>
                <a:gd name="T64" fmla="*/ 153134 w 619"/>
                <a:gd name="T65" fmla="*/ 159589 h 472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619" h="472">
                  <a:moveTo>
                    <a:pt x="368" y="221"/>
                  </a:moveTo>
                  <a:lnTo>
                    <a:pt x="368" y="221"/>
                  </a:lnTo>
                  <a:cubicBezTo>
                    <a:pt x="294" y="221"/>
                    <a:pt x="294" y="221"/>
                    <a:pt x="294" y="221"/>
                  </a:cubicBezTo>
                  <a:cubicBezTo>
                    <a:pt x="324" y="133"/>
                    <a:pt x="324" y="133"/>
                    <a:pt x="324" y="133"/>
                  </a:cubicBezTo>
                  <a:cubicBezTo>
                    <a:pt x="324" y="133"/>
                    <a:pt x="324" y="118"/>
                    <a:pt x="309" y="118"/>
                  </a:cubicBezTo>
                  <a:cubicBezTo>
                    <a:pt x="294" y="103"/>
                    <a:pt x="294" y="118"/>
                    <a:pt x="280" y="118"/>
                  </a:cubicBezTo>
                  <a:cubicBezTo>
                    <a:pt x="235" y="236"/>
                    <a:pt x="235" y="236"/>
                    <a:pt x="235" y="236"/>
                  </a:cubicBezTo>
                  <a:lnTo>
                    <a:pt x="235" y="251"/>
                  </a:lnTo>
                  <a:lnTo>
                    <a:pt x="250" y="265"/>
                  </a:lnTo>
                  <a:cubicBezTo>
                    <a:pt x="339" y="265"/>
                    <a:pt x="339" y="265"/>
                    <a:pt x="339" y="265"/>
                  </a:cubicBezTo>
                  <a:cubicBezTo>
                    <a:pt x="294" y="353"/>
                    <a:pt x="294" y="353"/>
                    <a:pt x="294" y="353"/>
                  </a:cubicBezTo>
                  <a:cubicBezTo>
                    <a:pt x="280" y="353"/>
                    <a:pt x="294" y="369"/>
                    <a:pt x="294" y="383"/>
                  </a:cubicBezTo>
                  <a:cubicBezTo>
                    <a:pt x="309" y="383"/>
                    <a:pt x="324" y="383"/>
                    <a:pt x="324" y="369"/>
                  </a:cubicBezTo>
                  <a:cubicBezTo>
                    <a:pt x="324" y="369"/>
                    <a:pt x="382" y="251"/>
                    <a:pt x="382" y="236"/>
                  </a:cubicBezTo>
                  <a:cubicBezTo>
                    <a:pt x="382" y="236"/>
                    <a:pt x="382" y="221"/>
                    <a:pt x="368" y="221"/>
                  </a:cubicBezTo>
                  <a:close/>
                  <a:moveTo>
                    <a:pt x="441" y="103"/>
                  </a:moveTo>
                  <a:lnTo>
                    <a:pt x="441" y="103"/>
                  </a:lnTo>
                  <a:cubicBezTo>
                    <a:pt x="412" y="44"/>
                    <a:pt x="353" y="0"/>
                    <a:pt x="294" y="0"/>
                  </a:cubicBezTo>
                  <a:cubicBezTo>
                    <a:pt x="191" y="0"/>
                    <a:pt x="118" y="74"/>
                    <a:pt x="118" y="162"/>
                  </a:cubicBezTo>
                  <a:cubicBezTo>
                    <a:pt x="44" y="192"/>
                    <a:pt x="0" y="251"/>
                    <a:pt x="0" y="324"/>
                  </a:cubicBezTo>
                  <a:cubicBezTo>
                    <a:pt x="0" y="398"/>
                    <a:pt x="59" y="471"/>
                    <a:pt x="147" y="471"/>
                  </a:cubicBezTo>
                  <a:lnTo>
                    <a:pt x="427" y="471"/>
                  </a:lnTo>
                  <a:cubicBezTo>
                    <a:pt x="530" y="471"/>
                    <a:pt x="618" y="398"/>
                    <a:pt x="618" y="295"/>
                  </a:cubicBezTo>
                  <a:cubicBezTo>
                    <a:pt x="618" y="192"/>
                    <a:pt x="544" y="103"/>
                    <a:pt x="441" y="103"/>
                  </a:cubicBezTo>
                  <a:close/>
                  <a:moveTo>
                    <a:pt x="427" y="442"/>
                  </a:moveTo>
                  <a:lnTo>
                    <a:pt x="427" y="442"/>
                  </a:lnTo>
                  <a:lnTo>
                    <a:pt x="147" y="442"/>
                  </a:lnTo>
                  <a:cubicBezTo>
                    <a:pt x="147" y="442"/>
                    <a:pt x="29" y="427"/>
                    <a:pt x="29" y="324"/>
                  </a:cubicBezTo>
                  <a:cubicBezTo>
                    <a:pt x="29" y="265"/>
                    <a:pt x="88" y="206"/>
                    <a:pt x="147" y="206"/>
                  </a:cubicBezTo>
                  <a:cubicBezTo>
                    <a:pt x="147" y="118"/>
                    <a:pt x="206" y="44"/>
                    <a:pt x="294" y="44"/>
                  </a:cubicBezTo>
                  <a:cubicBezTo>
                    <a:pt x="353" y="44"/>
                    <a:pt x="397" y="89"/>
                    <a:pt x="412" y="148"/>
                  </a:cubicBezTo>
                  <a:cubicBezTo>
                    <a:pt x="515" y="133"/>
                    <a:pt x="574" y="221"/>
                    <a:pt x="589" y="280"/>
                  </a:cubicBezTo>
                  <a:cubicBezTo>
                    <a:pt x="589" y="369"/>
                    <a:pt x="500" y="442"/>
                    <a:pt x="427" y="44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txBody>
            <a:bodyPr wrap="none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eaLnBrk="1" hangingPunct="1">
                <a:defRPr/>
              </a:pPr>
              <a:endParaRPr lang="zh-CN" altLang="en-US">
                <a:latin typeface="Noto Sans S Chinese Regular" panose="020B0500000000000000" pitchFamily="34" charset="-122"/>
                <a:ea typeface="Noto Sans S Chinese Regular" panose="020B0500000000000000" pitchFamily="34" charset="-122"/>
                <a:cs typeface="+mn-ea"/>
                <a:sym typeface="Arial" panose="020B0604020202020204"/>
              </a:endParaRPr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9692719" y="3579165"/>
            <a:ext cx="1064716" cy="1064716"/>
            <a:chOff x="9955694" y="2892642"/>
            <a:chExt cx="685800" cy="685800"/>
          </a:xfrm>
        </p:grpSpPr>
        <p:sp>
          <p:nvSpPr>
            <p:cNvPr id="102" name="椭圆 101"/>
            <p:cNvSpPr/>
            <p:nvPr/>
          </p:nvSpPr>
          <p:spPr>
            <a:xfrm>
              <a:off x="9955694" y="2892642"/>
              <a:ext cx="685800" cy="6858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900">
                <a:latin typeface="Noto Sans S Chinese Regular" panose="020B0500000000000000" pitchFamily="34" charset="-122"/>
                <a:ea typeface="Noto Sans S Chinese Regular" panose="020B0500000000000000" pitchFamily="34" charset="-122"/>
                <a:cs typeface="+mn-ea"/>
                <a:sym typeface="Arial" panose="020B0604020202020204"/>
              </a:endParaRPr>
            </a:p>
          </p:txBody>
        </p:sp>
        <p:sp>
          <p:nvSpPr>
            <p:cNvPr id="103" name="Freeform 85"/>
            <p:cNvSpPr>
              <a:spLocks noChangeArrowheads="1"/>
            </p:cNvSpPr>
            <p:nvPr/>
          </p:nvSpPr>
          <p:spPr bwMode="auto">
            <a:xfrm>
              <a:off x="10130332" y="3043021"/>
              <a:ext cx="336524" cy="383014"/>
            </a:xfrm>
            <a:custGeom>
              <a:avLst/>
              <a:gdLst>
                <a:gd name="T0" fmla="*/ 168627 w 561"/>
                <a:gd name="T1" fmla="*/ 0 h 635"/>
                <a:gd name="T2" fmla="*/ 168627 w 561"/>
                <a:gd name="T3" fmla="*/ 0 h 635"/>
                <a:gd name="T4" fmla="*/ 31864 w 561"/>
                <a:gd name="T5" fmla="*/ 0 h 635"/>
                <a:gd name="T6" fmla="*/ 0 w 561"/>
                <a:gd name="T7" fmla="*/ 26634 h 635"/>
                <a:gd name="T8" fmla="*/ 0 w 561"/>
                <a:gd name="T9" fmla="*/ 228190 h 635"/>
                <a:gd name="T10" fmla="*/ 15753 w 561"/>
                <a:gd name="T11" fmla="*/ 228190 h 635"/>
                <a:gd name="T12" fmla="*/ 42246 w 561"/>
                <a:gd name="T13" fmla="*/ 206955 h 635"/>
                <a:gd name="T14" fmla="*/ 74110 w 561"/>
                <a:gd name="T15" fmla="*/ 228190 h 635"/>
                <a:gd name="T16" fmla="*/ 100245 w 561"/>
                <a:gd name="T17" fmla="*/ 206955 h 635"/>
                <a:gd name="T18" fmla="*/ 126739 w 561"/>
                <a:gd name="T19" fmla="*/ 228190 h 635"/>
                <a:gd name="T20" fmla="*/ 158245 w 561"/>
                <a:gd name="T21" fmla="*/ 206955 h 635"/>
                <a:gd name="T22" fmla="*/ 184738 w 561"/>
                <a:gd name="T23" fmla="*/ 228190 h 635"/>
                <a:gd name="T24" fmla="*/ 200491 w 561"/>
                <a:gd name="T25" fmla="*/ 228190 h 635"/>
                <a:gd name="T26" fmla="*/ 200491 w 561"/>
                <a:gd name="T27" fmla="*/ 26634 h 635"/>
                <a:gd name="T28" fmla="*/ 168627 w 561"/>
                <a:gd name="T29" fmla="*/ 0 h 635"/>
                <a:gd name="T30" fmla="*/ 184738 w 561"/>
                <a:gd name="T31" fmla="*/ 211994 h 635"/>
                <a:gd name="T32" fmla="*/ 184738 w 561"/>
                <a:gd name="T33" fmla="*/ 211994 h 635"/>
                <a:gd name="T34" fmla="*/ 158245 w 561"/>
                <a:gd name="T35" fmla="*/ 190758 h 635"/>
                <a:gd name="T36" fmla="*/ 126739 w 561"/>
                <a:gd name="T37" fmla="*/ 211994 h 635"/>
                <a:gd name="T38" fmla="*/ 100245 w 561"/>
                <a:gd name="T39" fmla="*/ 190758 h 635"/>
                <a:gd name="T40" fmla="*/ 74110 w 561"/>
                <a:gd name="T41" fmla="*/ 211994 h 635"/>
                <a:gd name="T42" fmla="*/ 42246 w 561"/>
                <a:gd name="T43" fmla="*/ 190758 h 635"/>
                <a:gd name="T44" fmla="*/ 15753 w 561"/>
                <a:gd name="T45" fmla="*/ 211994 h 635"/>
                <a:gd name="T46" fmla="*/ 15753 w 561"/>
                <a:gd name="T47" fmla="*/ 26634 h 635"/>
                <a:gd name="T48" fmla="*/ 31864 w 561"/>
                <a:gd name="T49" fmla="*/ 16196 h 635"/>
                <a:gd name="T50" fmla="*/ 168627 w 561"/>
                <a:gd name="T51" fmla="*/ 16196 h 635"/>
                <a:gd name="T52" fmla="*/ 184738 w 561"/>
                <a:gd name="T53" fmla="*/ 26634 h 635"/>
                <a:gd name="T54" fmla="*/ 184738 w 561"/>
                <a:gd name="T55" fmla="*/ 211994 h 635"/>
                <a:gd name="T56" fmla="*/ 147504 w 561"/>
                <a:gd name="T57" fmla="*/ 127412 h 635"/>
                <a:gd name="T58" fmla="*/ 147504 w 561"/>
                <a:gd name="T59" fmla="*/ 127412 h 635"/>
                <a:gd name="T60" fmla="*/ 52987 w 561"/>
                <a:gd name="T61" fmla="*/ 127412 h 635"/>
                <a:gd name="T62" fmla="*/ 42246 w 561"/>
                <a:gd name="T63" fmla="*/ 132451 h 635"/>
                <a:gd name="T64" fmla="*/ 52987 w 561"/>
                <a:gd name="T65" fmla="*/ 143249 h 635"/>
                <a:gd name="T66" fmla="*/ 147504 w 561"/>
                <a:gd name="T67" fmla="*/ 143249 h 635"/>
                <a:gd name="T68" fmla="*/ 158245 w 561"/>
                <a:gd name="T69" fmla="*/ 132451 h 635"/>
                <a:gd name="T70" fmla="*/ 147504 w 561"/>
                <a:gd name="T71" fmla="*/ 127412 h 635"/>
                <a:gd name="T72" fmla="*/ 147504 w 561"/>
                <a:gd name="T73" fmla="*/ 84941 h 635"/>
                <a:gd name="T74" fmla="*/ 147504 w 561"/>
                <a:gd name="T75" fmla="*/ 84941 h 635"/>
                <a:gd name="T76" fmla="*/ 52987 w 561"/>
                <a:gd name="T77" fmla="*/ 84941 h 635"/>
                <a:gd name="T78" fmla="*/ 42246 w 561"/>
                <a:gd name="T79" fmla="*/ 90340 h 635"/>
                <a:gd name="T80" fmla="*/ 52987 w 561"/>
                <a:gd name="T81" fmla="*/ 100778 h 635"/>
                <a:gd name="T82" fmla="*/ 147504 w 561"/>
                <a:gd name="T83" fmla="*/ 100778 h 635"/>
                <a:gd name="T84" fmla="*/ 158245 w 561"/>
                <a:gd name="T85" fmla="*/ 90340 h 635"/>
                <a:gd name="T86" fmla="*/ 147504 w 561"/>
                <a:gd name="T87" fmla="*/ 84941 h 635"/>
                <a:gd name="T88" fmla="*/ 147504 w 561"/>
                <a:gd name="T89" fmla="*/ 42471 h 635"/>
                <a:gd name="T90" fmla="*/ 147504 w 561"/>
                <a:gd name="T91" fmla="*/ 42471 h 635"/>
                <a:gd name="T92" fmla="*/ 52987 w 561"/>
                <a:gd name="T93" fmla="*/ 42471 h 635"/>
                <a:gd name="T94" fmla="*/ 42246 w 561"/>
                <a:gd name="T95" fmla="*/ 47870 h 635"/>
                <a:gd name="T96" fmla="*/ 52987 w 561"/>
                <a:gd name="T97" fmla="*/ 58667 h 635"/>
                <a:gd name="T98" fmla="*/ 147504 w 561"/>
                <a:gd name="T99" fmla="*/ 58667 h 635"/>
                <a:gd name="T100" fmla="*/ 158245 w 561"/>
                <a:gd name="T101" fmla="*/ 47870 h 635"/>
                <a:gd name="T102" fmla="*/ 147504 w 561"/>
                <a:gd name="T103" fmla="*/ 42471 h 635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0" t="0" r="r" b="b"/>
              <a:pathLst>
                <a:path w="561" h="635">
                  <a:moveTo>
                    <a:pt x="471" y="0"/>
                  </a:moveTo>
                  <a:lnTo>
                    <a:pt x="471" y="0"/>
                  </a:lnTo>
                  <a:cubicBezTo>
                    <a:pt x="89" y="0"/>
                    <a:pt x="89" y="0"/>
                    <a:pt x="89" y="0"/>
                  </a:cubicBezTo>
                  <a:cubicBezTo>
                    <a:pt x="44" y="0"/>
                    <a:pt x="0" y="30"/>
                    <a:pt x="0" y="74"/>
                  </a:cubicBezTo>
                  <a:cubicBezTo>
                    <a:pt x="0" y="634"/>
                    <a:pt x="0" y="634"/>
                    <a:pt x="0" y="634"/>
                  </a:cubicBezTo>
                  <a:cubicBezTo>
                    <a:pt x="44" y="634"/>
                    <a:pt x="44" y="634"/>
                    <a:pt x="44" y="634"/>
                  </a:cubicBezTo>
                  <a:cubicBezTo>
                    <a:pt x="118" y="575"/>
                    <a:pt x="118" y="575"/>
                    <a:pt x="118" y="575"/>
                  </a:cubicBezTo>
                  <a:cubicBezTo>
                    <a:pt x="207" y="634"/>
                    <a:pt x="207" y="634"/>
                    <a:pt x="207" y="634"/>
                  </a:cubicBezTo>
                  <a:cubicBezTo>
                    <a:pt x="280" y="575"/>
                    <a:pt x="280" y="575"/>
                    <a:pt x="280" y="575"/>
                  </a:cubicBezTo>
                  <a:cubicBezTo>
                    <a:pt x="354" y="634"/>
                    <a:pt x="354" y="634"/>
                    <a:pt x="354" y="634"/>
                  </a:cubicBezTo>
                  <a:cubicBezTo>
                    <a:pt x="442" y="575"/>
                    <a:pt x="442" y="575"/>
                    <a:pt x="442" y="575"/>
                  </a:cubicBezTo>
                  <a:cubicBezTo>
                    <a:pt x="516" y="634"/>
                    <a:pt x="516" y="634"/>
                    <a:pt x="516" y="634"/>
                  </a:cubicBezTo>
                  <a:cubicBezTo>
                    <a:pt x="560" y="634"/>
                    <a:pt x="560" y="634"/>
                    <a:pt x="560" y="634"/>
                  </a:cubicBezTo>
                  <a:cubicBezTo>
                    <a:pt x="560" y="74"/>
                    <a:pt x="560" y="74"/>
                    <a:pt x="560" y="74"/>
                  </a:cubicBezTo>
                  <a:cubicBezTo>
                    <a:pt x="560" y="30"/>
                    <a:pt x="516" y="0"/>
                    <a:pt x="471" y="0"/>
                  </a:cubicBezTo>
                  <a:close/>
                  <a:moveTo>
                    <a:pt x="516" y="589"/>
                  </a:moveTo>
                  <a:lnTo>
                    <a:pt x="516" y="589"/>
                  </a:lnTo>
                  <a:cubicBezTo>
                    <a:pt x="442" y="530"/>
                    <a:pt x="442" y="530"/>
                    <a:pt x="442" y="530"/>
                  </a:cubicBezTo>
                  <a:cubicBezTo>
                    <a:pt x="354" y="589"/>
                    <a:pt x="354" y="589"/>
                    <a:pt x="354" y="589"/>
                  </a:cubicBezTo>
                  <a:cubicBezTo>
                    <a:pt x="280" y="530"/>
                    <a:pt x="280" y="530"/>
                    <a:pt x="280" y="530"/>
                  </a:cubicBezTo>
                  <a:cubicBezTo>
                    <a:pt x="207" y="589"/>
                    <a:pt x="207" y="589"/>
                    <a:pt x="207" y="589"/>
                  </a:cubicBezTo>
                  <a:cubicBezTo>
                    <a:pt x="118" y="530"/>
                    <a:pt x="118" y="530"/>
                    <a:pt x="118" y="530"/>
                  </a:cubicBezTo>
                  <a:cubicBezTo>
                    <a:pt x="44" y="589"/>
                    <a:pt x="44" y="589"/>
                    <a:pt x="44" y="589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59"/>
                    <a:pt x="59" y="45"/>
                    <a:pt x="89" y="45"/>
                  </a:cubicBezTo>
                  <a:cubicBezTo>
                    <a:pt x="471" y="45"/>
                    <a:pt x="471" y="45"/>
                    <a:pt x="471" y="45"/>
                  </a:cubicBezTo>
                  <a:cubicBezTo>
                    <a:pt x="501" y="45"/>
                    <a:pt x="516" y="59"/>
                    <a:pt x="516" y="74"/>
                  </a:cubicBezTo>
                  <a:lnTo>
                    <a:pt x="516" y="589"/>
                  </a:lnTo>
                  <a:close/>
                  <a:moveTo>
                    <a:pt x="412" y="354"/>
                  </a:moveTo>
                  <a:lnTo>
                    <a:pt x="412" y="354"/>
                  </a:lnTo>
                  <a:cubicBezTo>
                    <a:pt x="148" y="354"/>
                    <a:pt x="148" y="354"/>
                    <a:pt x="148" y="354"/>
                  </a:cubicBezTo>
                  <a:cubicBezTo>
                    <a:pt x="133" y="354"/>
                    <a:pt x="118" y="368"/>
                    <a:pt x="118" y="368"/>
                  </a:cubicBezTo>
                  <a:cubicBezTo>
                    <a:pt x="118" y="383"/>
                    <a:pt x="133" y="398"/>
                    <a:pt x="148" y="398"/>
                  </a:cubicBezTo>
                  <a:cubicBezTo>
                    <a:pt x="412" y="398"/>
                    <a:pt x="412" y="398"/>
                    <a:pt x="412" y="398"/>
                  </a:cubicBezTo>
                  <a:cubicBezTo>
                    <a:pt x="427" y="398"/>
                    <a:pt x="442" y="383"/>
                    <a:pt x="442" y="368"/>
                  </a:cubicBezTo>
                  <a:cubicBezTo>
                    <a:pt x="442" y="368"/>
                    <a:pt x="427" y="354"/>
                    <a:pt x="412" y="354"/>
                  </a:cubicBezTo>
                  <a:close/>
                  <a:moveTo>
                    <a:pt x="412" y="236"/>
                  </a:moveTo>
                  <a:lnTo>
                    <a:pt x="412" y="236"/>
                  </a:lnTo>
                  <a:cubicBezTo>
                    <a:pt x="148" y="236"/>
                    <a:pt x="148" y="236"/>
                    <a:pt x="148" y="236"/>
                  </a:cubicBezTo>
                  <a:cubicBezTo>
                    <a:pt x="133" y="236"/>
                    <a:pt x="118" y="251"/>
                    <a:pt x="118" y="251"/>
                  </a:cubicBezTo>
                  <a:cubicBezTo>
                    <a:pt x="118" y="266"/>
                    <a:pt x="133" y="280"/>
                    <a:pt x="148" y="280"/>
                  </a:cubicBezTo>
                  <a:cubicBezTo>
                    <a:pt x="412" y="280"/>
                    <a:pt x="412" y="280"/>
                    <a:pt x="412" y="280"/>
                  </a:cubicBezTo>
                  <a:cubicBezTo>
                    <a:pt x="427" y="280"/>
                    <a:pt x="442" y="266"/>
                    <a:pt x="442" y="251"/>
                  </a:cubicBezTo>
                  <a:cubicBezTo>
                    <a:pt x="442" y="251"/>
                    <a:pt x="427" y="236"/>
                    <a:pt x="412" y="236"/>
                  </a:cubicBezTo>
                  <a:close/>
                  <a:moveTo>
                    <a:pt x="412" y="118"/>
                  </a:moveTo>
                  <a:lnTo>
                    <a:pt x="412" y="118"/>
                  </a:lnTo>
                  <a:cubicBezTo>
                    <a:pt x="148" y="118"/>
                    <a:pt x="148" y="118"/>
                    <a:pt x="148" y="118"/>
                  </a:cubicBezTo>
                  <a:cubicBezTo>
                    <a:pt x="133" y="118"/>
                    <a:pt x="118" y="133"/>
                    <a:pt x="118" y="133"/>
                  </a:cubicBezTo>
                  <a:cubicBezTo>
                    <a:pt x="118" y="148"/>
                    <a:pt x="133" y="163"/>
                    <a:pt x="148" y="163"/>
                  </a:cubicBezTo>
                  <a:cubicBezTo>
                    <a:pt x="412" y="163"/>
                    <a:pt x="412" y="163"/>
                    <a:pt x="412" y="163"/>
                  </a:cubicBezTo>
                  <a:cubicBezTo>
                    <a:pt x="427" y="163"/>
                    <a:pt x="442" y="148"/>
                    <a:pt x="442" y="133"/>
                  </a:cubicBezTo>
                  <a:cubicBezTo>
                    <a:pt x="442" y="133"/>
                    <a:pt x="427" y="118"/>
                    <a:pt x="412" y="11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eaLnBrk="1" hangingPunct="1">
                <a:defRPr/>
              </a:pPr>
              <a:endParaRPr lang="zh-CN" altLang="en-US">
                <a:latin typeface="Noto Sans S Chinese Regular" panose="020B0500000000000000" pitchFamily="34" charset="-122"/>
                <a:ea typeface="Noto Sans S Chinese Regular" panose="020B0500000000000000" pitchFamily="34" charset="-122"/>
                <a:cs typeface="+mn-ea"/>
                <a:sym typeface="Arial" panose="020B0604020202020204"/>
              </a:endParaRPr>
            </a:p>
          </p:txBody>
        </p:sp>
      </p:grpSp>
      <p:grpSp>
        <p:nvGrpSpPr>
          <p:cNvPr id="108" name="组合 107"/>
          <p:cNvGrpSpPr/>
          <p:nvPr/>
        </p:nvGrpSpPr>
        <p:grpSpPr>
          <a:xfrm>
            <a:off x="5582685" y="4382286"/>
            <a:ext cx="1064716" cy="1064716"/>
            <a:chOff x="4988118" y="4988142"/>
            <a:chExt cx="685800" cy="685800"/>
          </a:xfrm>
        </p:grpSpPr>
        <p:sp>
          <p:nvSpPr>
            <p:cNvPr id="109" name="椭圆 108"/>
            <p:cNvSpPr/>
            <p:nvPr/>
          </p:nvSpPr>
          <p:spPr>
            <a:xfrm>
              <a:off x="4988118" y="4988142"/>
              <a:ext cx="685800" cy="6858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900">
                <a:latin typeface="Noto Sans S Chinese Regular" panose="020B0500000000000000" pitchFamily="34" charset="-122"/>
                <a:ea typeface="Noto Sans S Chinese Regular" panose="020B0500000000000000" pitchFamily="34" charset="-122"/>
                <a:cs typeface="+mn-ea"/>
                <a:sym typeface="Arial" panose="020B0604020202020204"/>
              </a:endParaRPr>
            </a:p>
          </p:txBody>
        </p:sp>
        <p:sp>
          <p:nvSpPr>
            <p:cNvPr id="110" name="Freeform 159"/>
            <p:cNvSpPr>
              <a:spLocks noChangeArrowheads="1"/>
            </p:cNvSpPr>
            <p:nvPr/>
          </p:nvSpPr>
          <p:spPr bwMode="auto">
            <a:xfrm>
              <a:off x="5139510" y="5151163"/>
              <a:ext cx="383016" cy="371946"/>
            </a:xfrm>
            <a:custGeom>
              <a:avLst/>
              <a:gdLst>
                <a:gd name="T0" fmla="*/ 63820 w 634"/>
                <a:gd name="T1" fmla="*/ 68484 h 619"/>
                <a:gd name="T2" fmla="*/ 63820 w 634"/>
                <a:gd name="T3" fmla="*/ 68484 h 619"/>
                <a:gd name="T4" fmla="*/ 58411 w 634"/>
                <a:gd name="T5" fmla="*/ 73504 h 619"/>
                <a:gd name="T6" fmla="*/ 58411 w 634"/>
                <a:gd name="T7" fmla="*/ 147724 h 619"/>
                <a:gd name="T8" fmla="*/ 63820 w 634"/>
                <a:gd name="T9" fmla="*/ 152744 h 619"/>
                <a:gd name="T10" fmla="*/ 74637 w 634"/>
                <a:gd name="T11" fmla="*/ 147724 h 619"/>
                <a:gd name="T12" fmla="*/ 74637 w 634"/>
                <a:gd name="T13" fmla="*/ 73504 h 619"/>
                <a:gd name="T14" fmla="*/ 63820 w 634"/>
                <a:gd name="T15" fmla="*/ 68484 h 619"/>
                <a:gd name="T16" fmla="*/ 122231 w 634"/>
                <a:gd name="T17" fmla="*/ 89639 h 619"/>
                <a:gd name="T18" fmla="*/ 122231 w 634"/>
                <a:gd name="T19" fmla="*/ 89639 h 619"/>
                <a:gd name="T20" fmla="*/ 116822 w 634"/>
                <a:gd name="T21" fmla="*/ 94658 h 619"/>
                <a:gd name="T22" fmla="*/ 116822 w 634"/>
                <a:gd name="T23" fmla="*/ 136968 h 619"/>
                <a:gd name="T24" fmla="*/ 122231 w 634"/>
                <a:gd name="T25" fmla="*/ 147724 h 619"/>
                <a:gd name="T26" fmla="*/ 127639 w 634"/>
                <a:gd name="T27" fmla="*/ 136968 h 619"/>
                <a:gd name="T28" fmla="*/ 127639 w 634"/>
                <a:gd name="T29" fmla="*/ 94658 h 619"/>
                <a:gd name="T30" fmla="*/ 122231 w 634"/>
                <a:gd name="T31" fmla="*/ 89639 h 619"/>
                <a:gd name="T32" fmla="*/ 169825 w 634"/>
                <a:gd name="T33" fmla="*/ 0 h 619"/>
                <a:gd name="T34" fmla="*/ 169825 w 634"/>
                <a:gd name="T35" fmla="*/ 0 h 619"/>
                <a:gd name="T36" fmla="*/ 116822 w 634"/>
                <a:gd name="T37" fmla="*/ 41951 h 619"/>
                <a:gd name="T38" fmla="*/ 58411 w 634"/>
                <a:gd name="T39" fmla="*/ 20796 h 619"/>
                <a:gd name="T40" fmla="*/ 0 w 634"/>
                <a:gd name="T41" fmla="*/ 52707 h 619"/>
                <a:gd name="T42" fmla="*/ 0 w 634"/>
                <a:gd name="T43" fmla="*/ 221586 h 619"/>
                <a:gd name="T44" fmla="*/ 58411 w 634"/>
                <a:gd name="T45" fmla="*/ 190034 h 619"/>
                <a:gd name="T46" fmla="*/ 116822 w 634"/>
                <a:gd name="T47" fmla="*/ 210830 h 619"/>
                <a:gd name="T48" fmla="*/ 169825 w 634"/>
                <a:gd name="T49" fmla="*/ 168879 h 619"/>
                <a:gd name="T50" fmla="*/ 228236 w 634"/>
                <a:gd name="T51" fmla="*/ 210830 h 619"/>
                <a:gd name="T52" fmla="*/ 228236 w 634"/>
                <a:gd name="T53" fmla="*/ 41951 h 619"/>
                <a:gd name="T54" fmla="*/ 169825 w 634"/>
                <a:gd name="T55" fmla="*/ 0 h 619"/>
                <a:gd name="T56" fmla="*/ 212372 w 634"/>
                <a:gd name="T57" fmla="*/ 184655 h 619"/>
                <a:gd name="T58" fmla="*/ 212372 w 634"/>
                <a:gd name="T59" fmla="*/ 184655 h 619"/>
                <a:gd name="T60" fmla="*/ 169825 w 634"/>
                <a:gd name="T61" fmla="*/ 152744 h 619"/>
                <a:gd name="T62" fmla="*/ 116822 w 634"/>
                <a:gd name="T63" fmla="*/ 195053 h 619"/>
                <a:gd name="T64" fmla="*/ 58411 w 634"/>
                <a:gd name="T65" fmla="*/ 173899 h 619"/>
                <a:gd name="T66" fmla="*/ 15865 w 634"/>
                <a:gd name="T67" fmla="*/ 200432 h 619"/>
                <a:gd name="T68" fmla="*/ 15865 w 634"/>
                <a:gd name="T69" fmla="*/ 58086 h 619"/>
                <a:gd name="T70" fmla="*/ 58411 w 634"/>
                <a:gd name="T71" fmla="*/ 31553 h 619"/>
                <a:gd name="T72" fmla="*/ 116822 w 634"/>
                <a:gd name="T73" fmla="*/ 52707 h 619"/>
                <a:gd name="T74" fmla="*/ 169825 w 634"/>
                <a:gd name="T75" fmla="*/ 10398 h 619"/>
                <a:gd name="T76" fmla="*/ 212372 w 634"/>
                <a:gd name="T77" fmla="*/ 41951 h 619"/>
                <a:gd name="T78" fmla="*/ 212372 w 634"/>
                <a:gd name="T79" fmla="*/ 184655 h 619"/>
                <a:gd name="T80" fmla="*/ 169825 w 634"/>
                <a:gd name="T81" fmla="*/ 115813 h 619"/>
                <a:gd name="T82" fmla="*/ 169825 w 634"/>
                <a:gd name="T83" fmla="*/ 115813 h 619"/>
                <a:gd name="T84" fmla="*/ 180642 w 634"/>
                <a:gd name="T85" fmla="*/ 126570 h 619"/>
                <a:gd name="T86" fmla="*/ 186051 w 634"/>
                <a:gd name="T87" fmla="*/ 115813 h 619"/>
                <a:gd name="T88" fmla="*/ 186051 w 634"/>
                <a:gd name="T89" fmla="*/ 63106 h 619"/>
                <a:gd name="T90" fmla="*/ 180642 w 634"/>
                <a:gd name="T91" fmla="*/ 52707 h 619"/>
                <a:gd name="T92" fmla="*/ 169825 w 634"/>
                <a:gd name="T93" fmla="*/ 63106 h 619"/>
                <a:gd name="T94" fmla="*/ 169825 w 634"/>
                <a:gd name="T95" fmla="*/ 115813 h 619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0" t="0" r="r" b="b"/>
              <a:pathLst>
                <a:path w="634" h="619">
                  <a:moveTo>
                    <a:pt x="177" y="191"/>
                  </a:moveTo>
                  <a:lnTo>
                    <a:pt x="177" y="191"/>
                  </a:lnTo>
                  <a:lnTo>
                    <a:pt x="162" y="205"/>
                  </a:lnTo>
                  <a:cubicBezTo>
                    <a:pt x="162" y="412"/>
                    <a:pt x="162" y="412"/>
                    <a:pt x="162" y="412"/>
                  </a:cubicBezTo>
                  <a:lnTo>
                    <a:pt x="177" y="426"/>
                  </a:lnTo>
                  <a:cubicBezTo>
                    <a:pt x="192" y="426"/>
                    <a:pt x="207" y="412"/>
                    <a:pt x="207" y="412"/>
                  </a:cubicBezTo>
                  <a:cubicBezTo>
                    <a:pt x="207" y="205"/>
                    <a:pt x="207" y="205"/>
                    <a:pt x="207" y="205"/>
                  </a:cubicBezTo>
                  <a:cubicBezTo>
                    <a:pt x="207" y="205"/>
                    <a:pt x="192" y="191"/>
                    <a:pt x="177" y="191"/>
                  </a:cubicBezTo>
                  <a:close/>
                  <a:moveTo>
                    <a:pt x="339" y="250"/>
                  </a:moveTo>
                  <a:lnTo>
                    <a:pt x="339" y="250"/>
                  </a:lnTo>
                  <a:cubicBezTo>
                    <a:pt x="324" y="250"/>
                    <a:pt x="324" y="264"/>
                    <a:pt x="324" y="264"/>
                  </a:cubicBezTo>
                  <a:cubicBezTo>
                    <a:pt x="324" y="382"/>
                    <a:pt x="324" y="382"/>
                    <a:pt x="324" y="382"/>
                  </a:cubicBezTo>
                  <a:cubicBezTo>
                    <a:pt x="324" y="397"/>
                    <a:pt x="324" y="412"/>
                    <a:pt x="339" y="412"/>
                  </a:cubicBezTo>
                  <a:cubicBezTo>
                    <a:pt x="354" y="412"/>
                    <a:pt x="354" y="397"/>
                    <a:pt x="354" y="382"/>
                  </a:cubicBezTo>
                  <a:cubicBezTo>
                    <a:pt x="354" y="264"/>
                    <a:pt x="354" y="264"/>
                    <a:pt x="354" y="264"/>
                  </a:cubicBezTo>
                  <a:cubicBezTo>
                    <a:pt x="354" y="264"/>
                    <a:pt x="354" y="250"/>
                    <a:pt x="339" y="250"/>
                  </a:cubicBezTo>
                  <a:close/>
                  <a:moveTo>
                    <a:pt x="471" y="0"/>
                  </a:moveTo>
                  <a:lnTo>
                    <a:pt x="471" y="0"/>
                  </a:lnTo>
                  <a:cubicBezTo>
                    <a:pt x="324" y="117"/>
                    <a:pt x="324" y="117"/>
                    <a:pt x="324" y="117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618"/>
                    <a:pt x="0" y="618"/>
                    <a:pt x="0" y="618"/>
                  </a:cubicBezTo>
                  <a:cubicBezTo>
                    <a:pt x="162" y="530"/>
                    <a:pt x="162" y="530"/>
                    <a:pt x="162" y="530"/>
                  </a:cubicBezTo>
                  <a:cubicBezTo>
                    <a:pt x="324" y="588"/>
                    <a:pt x="324" y="588"/>
                    <a:pt x="324" y="588"/>
                  </a:cubicBezTo>
                  <a:cubicBezTo>
                    <a:pt x="471" y="471"/>
                    <a:pt x="471" y="471"/>
                    <a:pt x="471" y="471"/>
                  </a:cubicBezTo>
                  <a:cubicBezTo>
                    <a:pt x="633" y="588"/>
                    <a:pt x="633" y="588"/>
                    <a:pt x="633" y="588"/>
                  </a:cubicBezTo>
                  <a:cubicBezTo>
                    <a:pt x="633" y="117"/>
                    <a:pt x="633" y="117"/>
                    <a:pt x="633" y="117"/>
                  </a:cubicBezTo>
                  <a:lnTo>
                    <a:pt x="471" y="0"/>
                  </a:lnTo>
                  <a:close/>
                  <a:moveTo>
                    <a:pt x="589" y="515"/>
                  </a:moveTo>
                  <a:lnTo>
                    <a:pt x="589" y="515"/>
                  </a:lnTo>
                  <a:cubicBezTo>
                    <a:pt x="471" y="426"/>
                    <a:pt x="471" y="426"/>
                    <a:pt x="471" y="426"/>
                  </a:cubicBezTo>
                  <a:cubicBezTo>
                    <a:pt x="324" y="544"/>
                    <a:pt x="324" y="544"/>
                    <a:pt x="324" y="544"/>
                  </a:cubicBezTo>
                  <a:cubicBezTo>
                    <a:pt x="162" y="485"/>
                    <a:pt x="162" y="485"/>
                    <a:pt x="162" y="485"/>
                  </a:cubicBezTo>
                  <a:cubicBezTo>
                    <a:pt x="44" y="559"/>
                    <a:pt x="44" y="559"/>
                    <a:pt x="44" y="559"/>
                  </a:cubicBezTo>
                  <a:cubicBezTo>
                    <a:pt x="44" y="162"/>
                    <a:pt x="44" y="162"/>
                    <a:pt x="44" y="162"/>
                  </a:cubicBezTo>
                  <a:cubicBezTo>
                    <a:pt x="162" y="88"/>
                    <a:pt x="162" y="88"/>
                    <a:pt x="162" y="88"/>
                  </a:cubicBezTo>
                  <a:cubicBezTo>
                    <a:pt x="324" y="147"/>
                    <a:pt x="324" y="147"/>
                    <a:pt x="324" y="147"/>
                  </a:cubicBezTo>
                  <a:cubicBezTo>
                    <a:pt x="471" y="29"/>
                    <a:pt x="471" y="29"/>
                    <a:pt x="471" y="29"/>
                  </a:cubicBezTo>
                  <a:cubicBezTo>
                    <a:pt x="589" y="117"/>
                    <a:pt x="589" y="117"/>
                    <a:pt x="589" y="117"/>
                  </a:cubicBezTo>
                  <a:lnTo>
                    <a:pt x="589" y="515"/>
                  </a:lnTo>
                  <a:close/>
                  <a:moveTo>
                    <a:pt x="471" y="323"/>
                  </a:moveTo>
                  <a:lnTo>
                    <a:pt x="471" y="323"/>
                  </a:lnTo>
                  <a:cubicBezTo>
                    <a:pt x="471" y="338"/>
                    <a:pt x="486" y="353"/>
                    <a:pt x="501" y="353"/>
                  </a:cubicBezTo>
                  <a:cubicBezTo>
                    <a:pt x="501" y="353"/>
                    <a:pt x="516" y="338"/>
                    <a:pt x="516" y="323"/>
                  </a:cubicBezTo>
                  <a:cubicBezTo>
                    <a:pt x="516" y="176"/>
                    <a:pt x="516" y="176"/>
                    <a:pt x="516" y="176"/>
                  </a:cubicBezTo>
                  <a:cubicBezTo>
                    <a:pt x="516" y="162"/>
                    <a:pt x="501" y="147"/>
                    <a:pt x="501" y="147"/>
                  </a:cubicBezTo>
                  <a:cubicBezTo>
                    <a:pt x="486" y="147"/>
                    <a:pt x="471" y="162"/>
                    <a:pt x="471" y="176"/>
                  </a:cubicBezTo>
                  <a:lnTo>
                    <a:pt x="471" y="3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eaLnBrk="1" hangingPunct="1">
                <a:defRPr/>
              </a:pPr>
              <a:endParaRPr lang="zh-CN" altLang="en-US">
                <a:latin typeface="Noto Sans S Chinese Regular" panose="020B0500000000000000" pitchFamily="34" charset="-122"/>
                <a:ea typeface="Noto Sans S Chinese Regular" panose="020B0500000000000000" pitchFamily="34" charset="-122"/>
                <a:cs typeface="+mn-ea"/>
                <a:sym typeface="Arial" panose="020B0604020202020204"/>
              </a:endParaRPr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3532703" y="2397029"/>
            <a:ext cx="1064716" cy="1064716"/>
            <a:chOff x="3332259" y="3083142"/>
            <a:chExt cx="685800" cy="685800"/>
          </a:xfrm>
        </p:grpSpPr>
        <p:sp>
          <p:nvSpPr>
            <p:cNvPr id="112" name="椭圆 111"/>
            <p:cNvSpPr/>
            <p:nvPr/>
          </p:nvSpPr>
          <p:spPr>
            <a:xfrm>
              <a:off x="3332259" y="3083142"/>
              <a:ext cx="685800" cy="6858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900">
                <a:latin typeface="Noto Sans S Chinese Regular" panose="020B0500000000000000" pitchFamily="34" charset="-122"/>
                <a:ea typeface="Noto Sans S Chinese Regular" panose="020B0500000000000000" pitchFamily="34" charset="-122"/>
                <a:cs typeface="+mn-ea"/>
                <a:sym typeface="Arial" panose="020B0604020202020204"/>
              </a:endParaRPr>
            </a:p>
          </p:txBody>
        </p:sp>
        <p:sp>
          <p:nvSpPr>
            <p:cNvPr id="113" name="Freeform 160"/>
            <p:cNvSpPr>
              <a:spLocks noChangeArrowheads="1"/>
            </p:cNvSpPr>
            <p:nvPr/>
          </p:nvSpPr>
          <p:spPr bwMode="auto">
            <a:xfrm>
              <a:off x="3530439" y="3240069"/>
              <a:ext cx="309956" cy="371946"/>
            </a:xfrm>
            <a:custGeom>
              <a:avLst/>
              <a:gdLst>
                <a:gd name="T0" fmla="*/ 179267 w 517"/>
                <a:gd name="T1" fmla="*/ 84260 h 619"/>
                <a:gd name="T2" fmla="*/ 179267 w 517"/>
                <a:gd name="T3" fmla="*/ 84260 h 619"/>
                <a:gd name="T4" fmla="*/ 158156 w 517"/>
                <a:gd name="T5" fmla="*/ 41951 h 619"/>
                <a:gd name="T6" fmla="*/ 152788 w 517"/>
                <a:gd name="T7" fmla="*/ 41951 h 619"/>
                <a:gd name="T8" fmla="*/ 110566 w 517"/>
                <a:gd name="T9" fmla="*/ 41951 h 619"/>
                <a:gd name="T10" fmla="*/ 110566 w 517"/>
                <a:gd name="T11" fmla="*/ 26174 h 619"/>
                <a:gd name="T12" fmla="*/ 84445 w 517"/>
                <a:gd name="T13" fmla="*/ 0 h 619"/>
                <a:gd name="T14" fmla="*/ 68701 w 517"/>
                <a:gd name="T15" fmla="*/ 0 h 619"/>
                <a:gd name="T16" fmla="*/ 42223 w 517"/>
                <a:gd name="T17" fmla="*/ 26174 h 619"/>
                <a:gd name="T18" fmla="*/ 42223 w 517"/>
                <a:gd name="T19" fmla="*/ 41951 h 619"/>
                <a:gd name="T20" fmla="*/ 16102 w 517"/>
                <a:gd name="T21" fmla="*/ 41951 h 619"/>
                <a:gd name="T22" fmla="*/ 0 w 517"/>
                <a:gd name="T23" fmla="*/ 52707 h 619"/>
                <a:gd name="T24" fmla="*/ 0 w 517"/>
                <a:gd name="T25" fmla="*/ 126570 h 619"/>
                <a:gd name="T26" fmla="*/ 16102 w 517"/>
                <a:gd name="T27" fmla="*/ 136968 h 619"/>
                <a:gd name="T28" fmla="*/ 42223 w 517"/>
                <a:gd name="T29" fmla="*/ 136968 h 619"/>
                <a:gd name="T30" fmla="*/ 42223 w 517"/>
                <a:gd name="T31" fmla="*/ 195053 h 619"/>
                <a:gd name="T32" fmla="*/ 68701 w 517"/>
                <a:gd name="T33" fmla="*/ 221586 h 619"/>
                <a:gd name="T34" fmla="*/ 84445 w 517"/>
                <a:gd name="T35" fmla="*/ 221586 h 619"/>
                <a:gd name="T36" fmla="*/ 110566 w 517"/>
                <a:gd name="T37" fmla="*/ 195053 h 619"/>
                <a:gd name="T38" fmla="*/ 110566 w 517"/>
                <a:gd name="T39" fmla="*/ 136968 h 619"/>
                <a:gd name="T40" fmla="*/ 152788 w 517"/>
                <a:gd name="T41" fmla="*/ 136968 h 619"/>
                <a:gd name="T42" fmla="*/ 152788 w 517"/>
                <a:gd name="T43" fmla="*/ 136968 h 619"/>
                <a:gd name="T44" fmla="*/ 158156 w 517"/>
                <a:gd name="T45" fmla="*/ 136968 h 619"/>
                <a:gd name="T46" fmla="*/ 179267 w 517"/>
                <a:gd name="T47" fmla="*/ 94658 h 619"/>
                <a:gd name="T48" fmla="*/ 184634 w 517"/>
                <a:gd name="T49" fmla="*/ 89639 h 619"/>
                <a:gd name="T50" fmla="*/ 179267 w 517"/>
                <a:gd name="T51" fmla="*/ 84260 h 619"/>
                <a:gd name="T52" fmla="*/ 57967 w 517"/>
                <a:gd name="T53" fmla="*/ 26174 h 619"/>
                <a:gd name="T54" fmla="*/ 57967 w 517"/>
                <a:gd name="T55" fmla="*/ 26174 h 619"/>
                <a:gd name="T56" fmla="*/ 68701 w 517"/>
                <a:gd name="T57" fmla="*/ 10398 h 619"/>
                <a:gd name="T58" fmla="*/ 84445 w 517"/>
                <a:gd name="T59" fmla="*/ 10398 h 619"/>
                <a:gd name="T60" fmla="*/ 100189 w 517"/>
                <a:gd name="T61" fmla="*/ 26174 h 619"/>
                <a:gd name="T62" fmla="*/ 100189 w 517"/>
                <a:gd name="T63" fmla="*/ 41951 h 619"/>
                <a:gd name="T64" fmla="*/ 57967 w 517"/>
                <a:gd name="T65" fmla="*/ 41951 h 619"/>
                <a:gd name="T66" fmla="*/ 57967 w 517"/>
                <a:gd name="T67" fmla="*/ 26174 h 619"/>
                <a:gd name="T68" fmla="*/ 100189 w 517"/>
                <a:gd name="T69" fmla="*/ 195053 h 619"/>
                <a:gd name="T70" fmla="*/ 100189 w 517"/>
                <a:gd name="T71" fmla="*/ 195053 h 619"/>
                <a:gd name="T72" fmla="*/ 84445 w 517"/>
                <a:gd name="T73" fmla="*/ 210830 h 619"/>
                <a:gd name="T74" fmla="*/ 68701 w 517"/>
                <a:gd name="T75" fmla="*/ 210830 h 619"/>
                <a:gd name="T76" fmla="*/ 57967 w 517"/>
                <a:gd name="T77" fmla="*/ 195053 h 619"/>
                <a:gd name="T78" fmla="*/ 57967 w 517"/>
                <a:gd name="T79" fmla="*/ 136968 h 619"/>
                <a:gd name="T80" fmla="*/ 100189 w 517"/>
                <a:gd name="T81" fmla="*/ 136968 h 619"/>
                <a:gd name="T82" fmla="*/ 100189 w 517"/>
                <a:gd name="T83" fmla="*/ 195053 h 619"/>
                <a:gd name="T84" fmla="*/ 152788 w 517"/>
                <a:gd name="T85" fmla="*/ 121191 h 619"/>
                <a:gd name="T86" fmla="*/ 152788 w 517"/>
                <a:gd name="T87" fmla="*/ 121191 h 619"/>
                <a:gd name="T88" fmla="*/ 147779 w 517"/>
                <a:gd name="T89" fmla="*/ 126570 h 619"/>
                <a:gd name="T90" fmla="*/ 21111 w 517"/>
                <a:gd name="T91" fmla="*/ 126570 h 619"/>
                <a:gd name="T92" fmla="*/ 16102 w 517"/>
                <a:gd name="T93" fmla="*/ 115813 h 619"/>
                <a:gd name="T94" fmla="*/ 16102 w 517"/>
                <a:gd name="T95" fmla="*/ 63106 h 619"/>
                <a:gd name="T96" fmla="*/ 21111 w 517"/>
                <a:gd name="T97" fmla="*/ 52707 h 619"/>
                <a:gd name="T98" fmla="*/ 147779 w 517"/>
                <a:gd name="T99" fmla="*/ 52707 h 619"/>
                <a:gd name="T100" fmla="*/ 152788 w 517"/>
                <a:gd name="T101" fmla="*/ 58086 h 619"/>
                <a:gd name="T102" fmla="*/ 168890 w 517"/>
                <a:gd name="T103" fmla="*/ 89639 h 619"/>
                <a:gd name="T104" fmla="*/ 152788 w 517"/>
                <a:gd name="T105" fmla="*/ 121191 h 619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0" t="0" r="r" b="b"/>
              <a:pathLst>
                <a:path w="517" h="619">
                  <a:moveTo>
                    <a:pt x="501" y="235"/>
                  </a:moveTo>
                  <a:lnTo>
                    <a:pt x="501" y="235"/>
                  </a:lnTo>
                  <a:cubicBezTo>
                    <a:pt x="442" y="117"/>
                    <a:pt x="442" y="117"/>
                    <a:pt x="442" y="117"/>
                  </a:cubicBezTo>
                  <a:cubicBezTo>
                    <a:pt x="442" y="117"/>
                    <a:pt x="442" y="117"/>
                    <a:pt x="427" y="117"/>
                  </a:cubicBezTo>
                  <a:cubicBezTo>
                    <a:pt x="309" y="117"/>
                    <a:pt x="309" y="117"/>
                    <a:pt x="309" y="117"/>
                  </a:cubicBezTo>
                  <a:cubicBezTo>
                    <a:pt x="309" y="73"/>
                    <a:pt x="309" y="73"/>
                    <a:pt x="309" y="73"/>
                  </a:cubicBezTo>
                  <a:cubicBezTo>
                    <a:pt x="309" y="29"/>
                    <a:pt x="280" y="0"/>
                    <a:pt x="236" y="0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48" y="0"/>
                    <a:pt x="118" y="29"/>
                    <a:pt x="118" y="73"/>
                  </a:cubicBezTo>
                  <a:cubicBezTo>
                    <a:pt x="118" y="117"/>
                    <a:pt x="118" y="117"/>
                    <a:pt x="118" y="117"/>
                  </a:cubicBezTo>
                  <a:cubicBezTo>
                    <a:pt x="45" y="117"/>
                    <a:pt x="45" y="117"/>
                    <a:pt x="45" y="117"/>
                  </a:cubicBezTo>
                  <a:cubicBezTo>
                    <a:pt x="15" y="117"/>
                    <a:pt x="0" y="132"/>
                    <a:pt x="0" y="147"/>
                  </a:cubicBezTo>
                  <a:cubicBezTo>
                    <a:pt x="0" y="353"/>
                    <a:pt x="0" y="353"/>
                    <a:pt x="0" y="353"/>
                  </a:cubicBezTo>
                  <a:cubicBezTo>
                    <a:pt x="0" y="367"/>
                    <a:pt x="15" y="382"/>
                    <a:pt x="45" y="382"/>
                  </a:cubicBezTo>
                  <a:cubicBezTo>
                    <a:pt x="118" y="382"/>
                    <a:pt x="118" y="382"/>
                    <a:pt x="118" y="382"/>
                  </a:cubicBezTo>
                  <a:cubicBezTo>
                    <a:pt x="118" y="544"/>
                    <a:pt x="118" y="544"/>
                    <a:pt x="118" y="544"/>
                  </a:cubicBezTo>
                  <a:cubicBezTo>
                    <a:pt x="118" y="588"/>
                    <a:pt x="148" y="618"/>
                    <a:pt x="192" y="618"/>
                  </a:cubicBezTo>
                  <a:cubicBezTo>
                    <a:pt x="236" y="618"/>
                    <a:pt x="236" y="618"/>
                    <a:pt x="236" y="618"/>
                  </a:cubicBezTo>
                  <a:cubicBezTo>
                    <a:pt x="280" y="618"/>
                    <a:pt x="309" y="588"/>
                    <a:pt x="309" y="544"/>
                  </a:cubicBezTo>
                  <a:cubicBezTo>
                    <a:pt x="309" y="382"/>
                    <a:pt x="309" y="382"/>
                    <a:pt x="309" y="382"/>
                  </a:cubicBezTo>
                  <a:cubicBezTo>
                    <a:pt x="427" y="382"/>
                    <a:pt x="427" y="382"/>
                    <a:pt x="427" y="382"/>
                  </a:cubicBezTo>
                  <a:cubicBezTo>
                    <a:pt x="442" y="382"/>
                    <a:pt x="442" y="382"/>
                    <a:pt x="442" y="382"/>
                  </a:cubicBezTo>
                  <a:cubicBezTo>
                    <a:pt x="501" y="264"/>
                    <a:pt x="501" y="264"/>
                    <a:pt x="501" y="264"/>
                  </a:cubicBezTo>
                  <a:cubicBezTo>
                    <a:pt x="516" y="250"/>
                    <a:pt x="516" y="250"/>
                    <a:pt x="516" y="250"/>
                  </a:cubicBezTo>
                  <a:cubicBezTo>
                    <a:pt x="516" y="250"/>
                    <a:pt x="516" y="235"/>
                    <a:pt x="501" y="235"/>
                  </a:cubicBezTo>
                  <a:close/>
                  <a:moveTo>
                    <a:pt x="162" y="73"/>
                  </a:moveTo>
                  <a:lnTo>
                    <a:pt x="162" y="73"/>
                  </a:lnTo>
                  <a:cubicBezTo>
                    <a:pt x="162" y="58"/>
                    <a:pt x="177" y="29"/>
                    <a:pt x="192" y="29"/>
                  </a:cubicBezTo>
                  <a:cubicBezTo>
                    <a:pt x="236" y="29"/>
                    <a:pt x="236" y="29"/>
                    <a:pt x="236" y="29"/>
                  </a:cubicBezTo>
                  <a:cubicBezTo>
                    <a:pt x="251" y="29"/>
                    <a:pt x="280" y="58"/>
                    <a:pt x="280" y="73"/>
                  </a:cubicBezTo>
                  <a:cubicBezTo>
                    <a:pt x="280" y="117"/>
                    <a:pt x="280" y="117"/>
                    <a:pt x="280" y="117"/>
                  </a:cubicBezTo>
                  <a:cubicBezTo>
                    <a:pt x="162" y="117"/>
                    <a:pt x="162" y="117"/>
                    <a:pt x="162" y="117"/>
                  </a:cubicBezTo>
                  <a:lnTo>
                    <a:pt x="162" y="73"/>
                  </a:lnTo>
                  <a:close/>
                  <a:moveTo>
                    <a:pt x="280" y="544"/>
                  </a:moveTo>
                  <a:lnTo>
                    <a:pt x="280" y="544"/>
                  </a:lnTo>
                  <a:cubicBezTo>
                    <a:pt x="280" y="559"/>
                    <a:pt x="251" y="588"/>
                    <a:pt x="236" y="588"/>
                  </a:cubicBezTo>
                  <a:cubicBezTo>
                    <a:pt x="192" y="588"/>
                    <a:pt x="192" y="588"/>
                    <a:pt x="192" y="588"/>
                  </a:cubicBezTo>
                  <a:cubicBezTo>
                    <a:pt x="177" y="588"/>
                    <a:pt x="162" y="559"/>
                    <a:pt x="162" y="544"/>
                  </a:cubicBezTo>
                  <a:cubicBezTo>
                    <a:pt x="162" y="382"/>
                    <a:pt x="162" y="382"/>
                    <a:pt x="162" y="382"/>
                  </a:cubicBezTo>
                  <a:cubicBezTo>
                    <a:pt x="280" y="382"/>
                    <a:pt x="280" y="382"/>
                    <a:pt x="280" y="382"/>
                  </a:cubicBezTo>
                  <a:lnTo>
                    <a:pt x="280" y="544"/>
                  </a:lnTo>
                  <a:close/>
                  <a:moveTo>
                    <a:pt x="427" y="338"/>
                  </a:moveTo>
                  <a:lnTo>
                    <a:pt x="427" y="338"/>
                  </a:lnTo>
                  <a:cubicBezTo>
                    <a:pt x="427" y="353"/>
                    <a:pt x="413" y="353"/>
                    <a:pt x="413" y="353"/>
                  </a:cubicBezTo>
                  <a:cubicBezTo>
                    <a:pt x="59" y="353"/>
                    <a:pt x="59" y="353"/>
                    <a:pt x="59" y="353"/>
                  </a:cubicBezTo>
                  <a:cubicBezTo>
                    <a:pt x="45" y="353"/>
                    <a:pt x="45" y="338"/>
                    <a:pt x="45" y="323"/>
                  </a:cubicBezTo>
                  <a:cubicBezTo>
                    <a:pt x="45" y="176"/>
                    <a:pt x="45" y="176"/>
                    <a:pt x="45" y="176"/>
                  </a:cubicBezTo>
                  <a:cubicBezTo>
                    <a:pt x="45" y="162"/>
                    <a:pt x="45" y="147"/>
                    <a:pt x="59" y="147"/>
                  </a:cubicBezTo>
                  <a:cubicBezTo>
                    <a:pt x="413" y="147"/>
                    <a:pt x="413" y="147"/>
                    <a:pt x="413" y="147"/>
                  </a:cubicBezTo>
                  <a:cubicBezTo>
                    <a:pt x="413" y="147"/>
                    <a:pt x="427" y="147"/>
                    <a:pt x="427" y="162"/>
                  </a:cubicBezTo>
                  <a:cubicBezTo>
                    <a:pt x="472" y="250"/>
                    <a:pt x="472" y="250"/>
                    <a:pt x="472" y="250"/>
                  </a:cubicBezTo>
                  <a:lnTo>
                    <a:pt x="427" y="3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eaLnBrk="1" hangingPunct="1">
                <a:defRPr/>
              </a:pPr>
              <a:endParaRPr lang="zh-CN" altLang="en-US">
                <a:latin typeface="Noto Sans S Chinese Regular" panose="020B0500000000000000" pitchFamily="34" charset="-122"/>
                <a:ea typeface="Noto Sans S Chinese Regular" panose="020B0500000000000000" pitchFamily="34" charset="-122"/>
                <a:cs typeface="+mn-ea"/>
                <a:sym typeface="Arial" panose="020B0604020202020204"/>
              </a:endParaRPr>
            </a:p>
          </p:txBody>
        </p:sp>
      </p:grpSp>
      <p:sp>
        <p:nvSpPr>
          <p:cNvPr id="114" name="文本框 113"/>
          <p:cNvSpPr txBox="1"/>
          <p:nvPr/>
        </p:nvSpPr>
        <p:spPr>
          <a:xfrm>
            <a:off x="1036451" y="1982052"/>
            <a:ext cx="1819575" cy="2782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rPr>
              <a:t>写好流程图，思路要清晰</a:t>
            </a:r>
            <a:endParaRPr lang="en-US" altLang="zh-CN" sz="1100" dirty="0">
              <a:solidFill>
                <a:schemeClr val="tx1">
                  <a:lumMod val="85000"/>
                  <a:lumOff val="15000"/>
                </a:schemeClr>
              </a:solidFill>
              <a:latin typeface="Noto Sans S Chinese Regular" panose="020B0500000000000000" pitchFamily="34" charset="-122"/>
              <a:ea typeface="Noto Sans S Chinese Regular" panose="020B0500000000000000" pitchFamily="34" charset="-122"/>
            </a:endParaRPr>
          </a:p>
        </p:txBody>
      </p:sp>
      <p:sp>
        <p:nvSpPr>
          <p:cNvPr id="115" name="文本框 114"/>
          <p:cNvSpPr txBox="1"/>
          <p:nvPr/>
        </p:nvSpPr>
        <p:spPr>
          <a:xfrm>
            <a:off x="3131219" y="3916239"/>
            <a:ext cx="1819575" cy="2782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rPr>
              <a:t>搭建框架，代码要清晰</a:t>
            </a:r>
            <a:endParaRPr lang="en-US" altLang="zh-CN" sz="1100" dirty="0">
              <a:solidFill>
                <a:schemeClr val="tx1">
                  <a:lumMod val="85000"/>
                  <a:lumOff val="15000"/>
                </a:schemeClr>
              </a:solidFill>
              <a:latin typeface="Noto Sans S Chinese Regular" panose="020B0500000000000000" pitchFamily="34" charset="-122"/>
              <a:ea typeface="Noto Sans S Chinese Regular" panose="020B0500000000000000" pitchFamily="34" charset="-122"/>
            </a:endParaRPr>
          </a:p>
        </p:txBody>
      </p:sp>
      <p:sp>
        <p:nvSpPr>
          <p:cNvPr id="116" name="文本框 115"/>
          <p:cNvSpPr txBox="1"/>
          <p:nvPr/>
        </p:nvSpPr>
        <p:spPr>
          <a:xfrm>
            <a:off x="5221923" y="2828686"/>
            <a:ext cx="2048119" cy="2782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rPr>
              <a:t>搭建数据库，考虑需要的参数</a:t>
            </a:r>
            <a:endParaRPr lang="en-US" altLang="zh-CN" sz="1100" dirty="0">
              <a:solidFill>
                <a:schemeClr val="tx1">
                  <a:lumMod val="85000"/>
                  <a:lumOff val="15000"/>
                </a:schemeClr>
              </a:solidFill>
              <a:latin typeface="Noto Sans S Chinese Regular" panose="020B0500000000000000" pitchFamily="34" charset="-122"/>
              <a:ea typeface="Noto Sans S Chinese Regular" panose="020B0500000000000000" pitchFamily="34" charset="-122"/>
            </a:endParaRPr>
          </a:p>
        </p:txBody>
      </p:sp>
      <p:sp>
        <p:nvSpPr>
          <p:cNvPr id="118" name="文本框 117"/>
          <p:cNvSpPr txBox="1"/>
          <p:nvPr/>
        </p:nvSpPr>
        <p:spPr>
          <a:xfrm>
            <a:off x="7477534" y="4102502"/>
            <a:ext cx="2231116" cy="2782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rPr>
              <a:t>功能模块的填充，逻辑要正确</a:t>
            </a:r>
            <a:endParaRPr lang="en-US" altLang="zh-CN" sz="1100" dirty="0">
              <a:solidFill>
                <a:schemeClr val="tx1">
                  <a:lumMod val="85000"/>
                  <a:lumOff val="15000"/>
                </a:schemeClr>
              </a:solidFill>
              <a:latin typeface="Noto Sans S Chinese Regular" panose="020B0500000000000000" pitchFamily="34" charset="-122"/>
              <a:ea typeface="Noto Sans S Chinese Regular" panose="020B0500000000000000" pitchFamily="34" charset="-122"/>
            </a:endParaRPr>
          </a:p>
        </p:txBody>
      </p:sp>
      <p:sp>
        <p:nvSpPr>
          <p:cNvPr id="119" name="文本框 118"/>
          <p:cNvSpPr txBox="1"/>
          <p:nvPr/>
        </p:nvSpPr>
        <p:spPr>
          <a:xfrm>
            <a:off x="9246133" y="2206992"/>
            <a:ext cx="2416024" cy="2782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rPr>
              <a:t>喝一杯茶，完善修改</a:t>
            </a:r>
            <a:endParaRPr lang="en-US" altLang="zh-CN" sz="1100" dirty="0">
              <a:solidFill>
                <a:schemeClr val="tx1">
                  <a:lumMod val="85000"/>
                  <a:lumOff val="15000"/>
                </a:schemeClr>
              </a:solidFill>
              <a:latin typeface="Noto Sans S Chinese Regular" panose="020B0500000000000000" pitchFamily="34" charset="-122"/>
              <a:ea typeface="Noto Sans S Chinese Regular" panose="020B0500000000000000" pitchFamily="34" charset="-122"/>
            </a:endParaRPr>
          </a:p>
        </p:txBody>
      </p:sp>
      <p:sp>
        <p:nvSpPr>
          <p:cNvPr id="29" name="TextBox 8"/>
          <p:cNvSpPr txBox="1"/>
          <p:nvPr/>
        </p:nvSpPr>
        <p:spPr>
          <a:xfrm>
            <a:off x="4080395" y="277394"/>
            <a:ext cx="374303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  <a:sym typeface="Arial" panose="020B0604020202020204" pitchFamily="34" charset="0"/>
              </a:rPr>
              <a:t>项目流程</a:t>
            </a:r>
          </a:p>
        </p:txBody>
      </p:sp>
      <p:grpSp>
        <p:nvGrpSpPr>
          <p:cNvPr id="30" name="组合 29"/>
          <p:cNvGrpSpPr/>
          <p:nvPr/>
        </p:nvGrpSpPr>
        <p:grpSpPr>
          <a:xfrm>
            <a:off x="842270" y="562518"/>
            <a:ext cx="10507461" cy="0"/>
            <a:chOff x="1028775" y="591989"/>
            <a:chExt cx="11086097" cy="0"/>
          </a:xfrm>
        </p:grpSpPr>
        <p:cxnSp>
          <p:nvCxnSpPr>
            <p:cNvPr id="31" name="直接连接符 30"/>
            <p:cNvCxnSpPr/>
            <p:nvPr/>
          </p:nvCxnSpPr>
          <p:spPr>
            <a:xfrm>
              <a:off x="10287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/>
            <p:cNvCxnSpPr/>
            <p:nvPr/>
          </p:nvCxnSpPr>
          <p:spPr>
            <a:xfrm>
              <a:off x="86106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split orient="vert"/>
      </p:transition>
    </mc:Choice>
    <mc:Fallback xmlns="">
      <p:transition spd="slow" advClick="0" advTm="3000">
        <p:split orient="vert"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accel="100000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accel="100000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1" dur="10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2" dur="10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accel="100000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5" dur="100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6" dur="100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accel="100000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9" dur="10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0" dur="10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accel="100000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3" dur="100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4" dur="100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accel="100000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7" dur="10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8" dur="10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8" accel="100000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1" dur="10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2" dur="10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8" accel="100000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5" dur="10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6" dur="10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8" accel="100000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9" dur="100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40" dur="100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8" accel="100000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43" dur="100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44" dur="100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8" accel="100000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47" dur="10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48" dur="10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8" accel="100000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51" dur="100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52" dur="100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2" presetClass="entr" presetSubtype="8" accel="100000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55" dur="10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56" dur="10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8" accel="100000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59" dur="1000" fill="hold"/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60" dur="1000" fill="hold"/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2" presetClass="entr" presetSubtype="8" accel="100000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63" dur="1000" fill="hold"/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64" dur="1000" fill="hold"/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8" accel="100000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67" dur="1000" fill="hold"/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68" dur="1000" fill="hold"/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8" accel="100000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1" dur="1000" fill="hold"/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72" dur="1000" fill="hold"/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88" grpId="0" animBg="1"/>
          <p:bldP spid="89" grpId="0" animBg="1"/>
          <p:bldP spid="90" grpId="0" animBg="1"/>
          <p:bldP spid="91" grpId="0" animBg="1"/>
          <p:bldP spid="93" grpId="0" animBg="1"/>
          <p:bldP spid="94" grpId="0" animBg="1"/>
          <p:bldP spid="114" grpId="0"/>
          <p:bldP spid="115" grpId="0"/>
          <p:bldP spid="116" grpId="0"/>
          <p:bldP spid="118" grpId="0"/>
          <p:bldP spid="119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ac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ac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ac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ac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ac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00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ac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10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10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8" ac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10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10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8" ac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10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10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8" ac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100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100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8" ac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100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100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8" ac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10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10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8" ac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100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100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2" presetClass="entr" presetSubtype="8" ac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5" dur="10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6" dur="10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8" ac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1000" fill="hold"/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0" dur="1000" fill="hold"/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2" presetClass="entr" presetSubtype="8" ac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1000" fill="hold"/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1000" fill="hold"/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8" ac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" dur="1000" fill="hold"/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8" dur="1000" fill="hold"/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8" ac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1000" fill="hold"/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1000" fill="hold"/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88" grpId="0" animBg="1"/>
          <p:bldP spid="89" grpId="0" animBg="1"/>
          <p:bldP spid="90" grpId="0" animBg="1"/>
          <p:bldP spid="91" grpId="0" animBg="1"/>
          <p:bldP spid="93" grpId="0" animBg="1"/>
          <p:bldP spid="94" grpId="0" animBg="1"/>
          <p:bldP spid="114" grpId="0"/>
          <p:bldP spid="115" grpId="0"/>
          <p:bldP spid="116" grpId="0"/>
          <p:bldP spid="118" grpId="0"/>
          <p:bldP spid="119" grpId="0"/>
        </p:bldLst>
      </p:timing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1391664" y="2308091"/>
            <a:ext cx="2164476" cy="216447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Noto Sans S Chinese Regular" panose="020B0500000000000000" pitchFamily="34" charset="-122"/>
              <a:ea typeface="Noto Sans S Chinese Regular" panose="020B0500000000000000" pitchFamily="34" charset="-122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3802612" y="2308090"/>
            <a:ext cx="2164476" cy="216447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Noto Sans S Chinese Regular" panose="020B0500000000000000" pitchFamily="34" charset="-122"/>
              <a:ea typeface="Noto Sans S Chinese Regular" panose="020B0500000000000000" pitchFamily="34" charset="-122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6213560" y="2308091"/>
            <a:ext cx="2164476" cy="216447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Noto Sans S Chinese Regular" panose="020B0500000000000000" pitchFamily="34" charset="-122"/>
              <a:ea typeface="Noto Sans S Chinese Regular" panose="020B0500000000000000" pitchFamily="34" charset="-122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8624508" y="2308090"/>
            <a:ext cx="2164476" cy="216447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Noto Sans S Chinese Regular" panose="020B0500000000000000" pitchFamily="34" charset="-122"/>
              <a:ea typeface="Noto Sans S Chinese Regular" panose="020B0500000000000000" pitchFamily="34" charset="-122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3249096" y="2974447"/>
            <a:ext cx="831759" cy="831759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Noto Sans S Chinese Regular" panose="020B0500000000000000" pitchFamily="34" charset="-122"/>
              <a:ea typeface="Noto Sans S Chinese Regular" panose="020B0500000000000000" pitchFamily="34" charset="-122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5674445" y="2974447"/>
            <a:ext cx="831759" cy="831759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Noto Sans S Chinese Regular" panose="020B0500000000000000" pitchFamily="34" charset="-122"/>
              <a:ea typeface="Noto Sans S Chinese Regular" panose="020B0500000000000000" pitchFamily="34" charset="-122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8085393" y="2974447"/>
            <a:ext cx="831759" cy="831759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Noto Sans S Chinese Regular" panose="020B0500000000000000" pitchFamily="34" charset="-122"/>
              <a:ea typeface="Noto Sans S Chinese Regular" panose="020B0500000000000000" pitchFamily="34" charset="-122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3514134" y="3266576"/>
            <a:ext cx="301683" cy="288524"/>
            <a:chOff x="1004888" y="993775"/>
            <a:chExt cx="2438400" cy="2332038"/>
          </a:xfrm>
          <a:solidFill>
            <a:schemeClr val="accent1"/>
          </a:solidFill>
        </p:grpSpPr>
        <p:sp>
          <p:nvSpPr>
            <p:cNvPr id="18" name="Freeform 25"/>
            <p:cNvSpPr/>
            <p:nvPr/>
          </p:nvSpPr>
          <p:spPr bwMode="auto">
            <a:xfrm>
              <a:off x="1898651" y="2670175"/>
              <a:ext cx="655638" cy="655638"/>
            </a:xfrm>
            <a:custGeom>
              <a:avLst/>
              <a:gdLst>
                <a:gd name="T0" fmla="*/ 206 w 413"/>
                <a:gd name="T1" fmla="*/ 413 h 413"/>
                <a:gd name="T2" fmla="*/ 0 w 413"/>
                <a:gd name="T3" fmla="*/ 0 h 413"/>
                <a:gd name="T4" fmla="*/ 413 w 413"/>
                <a:gd name="T5" fmla="*/ 0 h 413"/>
                <a:gd name="T6" fmla="*/ 206 w 413"/>
                <a:gd name="T7" fmla="*/ 413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13" h="413">
                  <a:moveTo>
                    <a:pt x="206" y="413"/>
                  </a:moveTo>
                  <a:lnTo>
                    <a:pt x="0" y="0"/>
                  </a:lnTo>
                  <a:lnTo>
                    <a:pt x="413" y="0"/>
                  </a:lnTo>
                  <a:lnTo>
                    <a:pt x="206" y="4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19" tIns="45709" rIns="91419" bIns="45709" numCol="1" anchor="t" anchorCtr="0" compatLnSpc="1"/>
            <a:lstStyle/>
            <a:p>
              <a:endParaRPr lang="zh-CN" altLang="en-US" sz="2000">
                <a:solidFill>
                  <a:prstClr val="black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endParaRPr>
            </a:p>
          </p:txBody>
        </p:sp>
        <p:sp>
          <p:nvSpPr>
            <p:cNvPr id="19" name="任意多边形 20"/>
            <p:cNvSpPr>
              <a:spLocks noChangeArrowheads="1"/>
            </p:cNvSpPr>
            <p:nvPr/>
          </p:nvSpPr>
          <p:spPr bwMode="auto">
            <a:xfrm>
              <a:off x="1004888" y="993775"/>
              <a:ext cx="2438400" cy="1774825"/>
            </a:xfrm>
            <a:custGeom>
              <a:avLst/>
              <a:gdLst>
                <a:gd name="connsiteX0" fmla="*/ 290196 w 2438400"/>
                <a:gd name="connsiteY0" fmla="*/ 0 h 1774825"/>
                <a:gd name="connsiteX1" fmla="*/ 2151973 w 2438400"/>
                <a:gd name="connsiteY1" fmla="*/ 0 h 1774825"/>
                <a:gd name="connsiteX2" fmla="*/ 2438400 w 2438400"/>
                <a:gd name="connsiteY2" fmla="*/ 286384 h 1774825"/>
                <a:gd name="connsiteX3" fmla="*/ 2438400 w 2438400"/>
                <a:gd name="connsiteY3" fmla="*/ 1484673 h 1774825"/>
                <a:gd name="connsiteX4" fmla="*/ 2151973 w 2438400"/>
                <a:gd name="connsiteY4" fmla="*/ 1774825 h 1774825"/>
                <a:gd name="connsiteX5" fmla="*/ 290196 w 2438400"/>
                <a:gd name="connsiteY5" fmla="*/ 1774825 h 1774825"/>
                <a:gd name="connsiteX6" fmla="*/ 0 w 2438400"/>
                <a:gd name="connsiteY6" fmla="*/ 1484673 h 1774825"/>
                <a:gd name="connsiteX7" fmla="*/ 0 w 2438400"/>
                <a:gd name="connsiteY7" fmla="*/ 286384 h 1774825"/>
                <a:gd name="connsiteX8" fmla="*/ 290196 w 2438400"/>
                <a:gd name="connsiteY8" fmla="*/ 0 h 1774825"/>
                <a:gd name="connsiteX9" fmla="*/ 471488 w 2438400"/>
                <a:gd name="connsiteY9" fmla="*/ 425450 h 1774825"/>
                <a:gd name="connsiteX10" fmla="*/ 471488 w 2438400"/>
                <a:gd name="connsiteY10" fmla="*/ 598488 h 1774825"/>
                <a:gd name="connsiteX11" fmla="*/ 1971676 w 2438400"/>
                <a:gd name="connsiteY11" fmla="*/ 598488 h 1774825"/>
                <a:gd name="connsiteX12" fmla="*/ 1971676 w 2438400"/>
                <a:gd name="connsiteY12" fmla="*/ 425450 h 1774825"/>
                <a:gd name="connsiteX13" fmla="*/ 471488 w 2438400"/>
                <a:gd name="connsiteY13" fmla="*/ 425450 h 1774825"/>
                <a:gd name="connsiteX14" fmla="*/ 471488 w 2438400"/>
                <a:gd name="connsiteY14" fmla="*/ 801688 h 1774825"/>
                <a:gd name="connsiteX15" fmla="*/ 471488 w 2438400"/>
                <a:gd name="connsiteY15" fmla="*/ 971551 h 1774825"/>
                <a:gd name="connsiteX16" fmla="*/ 1971676 w 2438400"/>
                <a:gd name="connsiteY16" fmla="*/ 971551 h 1774825"/>
                <a:gd name="connsiteX17" fmla="*/ 1971676 w 2438400"/>
                <a:gd name="connsiteY17" fmla="*/ 801688 h 1774825"/>
                <a:gd name="connsiteX18" fmla="*/ 471488 w 2438400"/>
                <a:gd name="connsiteY18" fmla="*/ 801688 h 1774825"/>
                <a:gd name="connsiteX19" fmla="*/ 471488 w 2438400"/>
                <a:gd name="connsiteY19" fmla="*/ 1174750 h 1774825"/>
                <a:gd name="connsiteX20" fmla="*/ 471488 w 2438400"/>
                <a:gd name="connsiteY20" fmla="*/ 1347788 h 1774825"/>
                <a:gd name="connsiteX21" fmla="*/ 1971676 w 2438400"/>
                <a:gd name="connsiteY21" fmla="*/ 1347788 h 1774825"/>
                <a:gd name="connsiteX22" fmla="*/ 1971676 w 2438400"/>
                <a:gd name="connsiteY22" fmla="*/ 1174750 h 1774825"/>
                <a:gd name="connsiteX23" fmla="*/ 471488 w 2438400"/>
                <a:gd name="connsiteY23" fmla="*/ 1174750 h 1774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438400" h="1774825">
                  <a:moveTo>
                    <a:pt x="290196" y="0"/>
                  </a:moveTo>
                  <a:cubicBezTo>
                    <a:pt x="2151973" y="0"/>
                    <a:pt x="2151973" y="0"/>
                    <a:pt x="2151973" y="0"/>
                  </a:cubicBezTo>
                  <a:cubicBezTo>
                    <a:pt x="2310262" y="0"/>
                    <a:pt x="2438400" y="128119"/>
                    <a:pt x="2438400" y="286384"/>
                  </a:cubicBezTo>
                  <a:lnTo>
                    <a:pt x="2438400" y="1484673"/>
                  </a:lnTo>
                  <a:cubicBezTo>
                    <a:pt x="2438400" y="1646706"/>
                    <a:pt x="2310262" y="1774825"/>
                    <a:pt x="2151973" y="1774825"/>
                  </a:cubicBezTo>
                  <a:cubicBezTo>
                    <a:pt x="290196" y="1774825"/>
                    <a:pt x="290196" y="1774825"/>
                    <a:pt x="290196" y="1774825"/>
                  </a:cubicBezTo>
                  <a:cubicBezTo>
                    <a:pt x="131907" y="1774825"/>
                    <a:pt x="0" y="1646706"/>
                    <a:pt x="0" y="1484673"/>
                  </a:cubicBezTo>
                  <a:cubicBezTo>
                    <a:pt x="0" y="286384"/>
                    <a:pt x="0" y="286384"/>
                    <a:pt x="0" y="286384"/>
                  </a:cubicBezTo>
                  <a:cubicBezTo>
                    <a:pt x="0" y="128119"/>
                    <a:pt x="131907" y="0"/>
                    <a:pt x="290196" y="0"/>
                  </a:cubicBezTo>
                  <a:close/>
                  <a:moveTo>
                    <a:pt x="471488" y="425450"/>
                  </a:moveTo>
                  <a:lnTo>
                    <a:pt x="471488" y="598488"/>
                  </a:lnTo>
                  <a:lnTo>
                    <a:pt x="1971676" y="598488"/>
                  </a:lnTo>
                  <a:lnTo>
                    <a:pt x="1971676" y="425450"/>
                  </a:lnTo>
                  <a:lnTo>
                    <a:pt x="471488" y="425450"/>
                  </a:lnTo>
                  <a:close/>
                  <a:moveTo>
                    <a:pt x="471488" y="801688"/>
                  </a:moveTo>
                  <a:lnTo>
                    <a:pt x="471488" y="971551"/>
                  </a:lnTo>
                  <a:lnTo>
                    <a:pt x="1971676" y="971551"/>
                  </a:lnTo>
                  <a:lnTo>
                    <a:pt x="1971676" y="801688"/>
                  </a:lnTo>
                  <a:lnTo>
                    <a:pt x="471488" y="801688"/>
                  </a:lnTo>
                  <a:close/>
                  <a:moveTo>
                    <a:pt x="471488" y="1174750"/>
                  </a:moveTo>
                  <a:lnTo>
                    <a:pt x="471488" y="1347788"/>
                  </a:lnTo>
                  <a:lnTo>
                    <a:pt x="1971676" y="1347788"/>
                  </a:lnTo>
                  <a:lnTo>
                    <a:pt x="1971676" y="1174750"/>
                  </a:lnTo>
                  <a:lnTo>
                    <a:pt x="471488" y="11747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noAutofit/>
            </a:bodyPr>
            <a:lstStyle/>
            <a:p>
              <a:endParaRPr lang="zh-CN" altLang="en-US" sz="2000">
                <a:solidFill>
                  <a:prstClr val="black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8299614" y="3237106"/>
            <a:ext cx="403317" cy="306442"/>
            <a:chOff x="4268086" y="4221191"/>
            <a:chExt cx="509646" cy="387231"/>
          </a:xfrm>
          <a:solidFill>
            <a:schemeClr val="accent1"/>
          </a:solidFill>
        </p:grpSpPr>
        <p:sp>
          <p:nvSpPr>
            <p:cNvPr id="21" name="Freeform 20"/>
            <p:cNvSpPr>
              <a:spLocks noEditPoints="1"/>
            </p:cNvSpPr>
            <p:nvPr/>
          </p:nvSpPr>
          <p:spPr bwMode="auto">
            <a:xfrm>
              <a:off x="4268086" y="4273030"/>
              <a:ext cx="337890" cy="335392"/>
            </a:xfrm>
            <a:custGeom>
              <a:avLst/>
              <a:gdLst>
                <a:gd name="T0" fmla="*/ 229 w 229"/>
                <a:gd name="T1" fmla="*/ 128 h 227"/>
                <a:gd name="T2" fmla="*/ 229 w 229"/>
                <a:gd name="T3" fmla="*/ 98 h 227"/>
                <a:gd name="T4" fmla="*/ 206 w 229"/>
                <a:gd name="T5" fmla="*/ 93 h 227"/>
                <a:gd name="T6" fmla="*/ 200 w 229"/>
                <a:gd name="T7" fmla="*/ 76 h 227"/>
                <a:gd name="T8" fmla="*/ 216 w 229"/>
                <a:gd name="T9" fmla="*/ 58 h 227"/>
                <a:gd name="T10" fmla="*/ 198 w 229"/>
                <a:gd name="T11" fmla="*/ 34 h 227"/>
                <a:gd name="T12" fmla="*/ 176 w 229"/>
                <a:gd name="T13" fmla="*/ 44 h 227"/>
                <a:gd name="T14" fmla="*/ 161 w 229"/>
                <a:gd name="T15" fmla="*/ 33 h 227"/>
                <a:gd name="T16" fmla="*/ 164 w 229"/>
                <a:gd name="T17" fmla="*/ 9 h 227"/>
                <a:gd name="T18" fmla="*/ 135 w 229"/>
                <a:gd name="T19" fmla="*/ 0 h 227"/>
                <a:gd name="T20" fmla="*/ 123 w 229"/>
                <a:gd name="T21" fmla="*/ 20 h 227"/>
                <a:gd name="T22" fmla="*/ 114 w 229"/>
                <a:gd name="T23" fmla="*/ 20 h 227"/>
                <a:gd name="T24" fmla="*/ 105 w 229"/>
                <a:gd name="T25" fmla="*/ 20 h 227"/>
                <a:gd name="T26" fmla="*/ 93 w 229"/>
                <a:gd name="T27" fmla="*/ 0 h 227"/>
                <a:gd name="T28" fmla="*/ 65 w 229"/>
                <a:gd name="T29" fmla="*/ 9 h 227"/>
                <a:gd name="T30" fmla="*/ 67 w 229"/>
                <a:gd name="T31" fmla="*/ 33 h 227"/>
                <a:gd name="T32" fmla="*/ 52 w 229"/>
                <a:gd name="T33" fmla="*/ 44 h 227"/>
                <a:gd name="T34" fmla="*/ 30 w 229"/>
                <a:gd name="T35" fmla="*/ 34 h 227"/>
                <a:gd name="T36" fmla="*/ 13 w 229"/>
                <a:gd name="T37" fmla="*/ 58 h 227"/>
                <a:gd name="T38" fmla="*/ 29 w 229"/>
                <a:gd name="T39" fmla="*/ 76 h 227"/>
                <a:gd name="T40" fmla="*/ 23 w 229"/>
                <a:gd name="T41" fmla="*/ 94 h 227"/>
                <a:gd name="T42" fmla="*/ 0 w 229"/>
                <a:gd name="T43" fmla="*/ 98 h 227"/>
                <a:gd name="T44" fmla="*/ 0 w 229"/>
                <a:gd name="T45" fmla="*/ 128 h 227"/>
                <a:gd name="T46" fmla="*/ 23 w 229"/>
                <a:gd name="T47" fmla="*/ 133 h 227"/>
                <a:gd name="T48" fmla="*/ 29 w 229"/>
                <a:gd name="T49" fmla="*/ 151 h 227"/>
                <a:gd name="T50" fmla="*/ 13 w 229"/>
                <a:gd name="T51" fmla="*/ 169 h 227"/>
                <a:gd name="T52" fmla="*/ 31 w 229"/>
                <a:gd name="T53" fmla="*/ 193 h 227"/>
                <a:gd name="T54" fmla="*/ 52 w 229"/>
                <a:gd name="T55" fmla="*/ 183 h 227"/>
                <a:gd name="T56" fmla="*/ 67 w 229"/>
                <a:gd name="T57" fmla="*/ 194 h 227"/>
                <a:gd name="T58" fmla="*/ 65 w 229"/>
                <a:gd name="T59" fmla="*/ 218 h 227"/>
                <a:gd name="T60" fmla="*/ 93 w 229"/>
                <a:gd name="T61" fmla="*/ 227 h 227"/>
                <a:gd name="T62" fmla="*/ 105 w 229"/>
                <a:gd name="T63" fmla="*/ 206 h 227"/>
                <a:gd name="T64" fmla="*/ 114 w 229"/>
                <a:gd name="T65" fmla="*/ 207 h 227"/>
                <a:gd name="T66" fmla="*/ 124 w 229"/>
                <a:gd name="T67" fmla="*/ 206 h 227"/>
                <a:gd name="T68" fmla="*/ 135 w 229"/>
                <a:gd name="T69" fmla="*/ 227 h 227"/>
                <a:gd name="T70" fmla="*/ 164 w 229"/>
                <a:gd name="T71" fmla="*/ 217 h 227"/>
                <a:gd name="T72" fmla="*/ 161 w 229"/>
                <a:gd name="T73" fmla="*/ 194 h 227"/>
                <a:gd name="T74" fmla="*/ 176 w 229"/>
                <a:gd name="T75" fmla="*/ 183 h 227"/>
                <a:gd name="T76" fmla="*/ 198 w 229"/>
                <a:gd name="T77" fmla="*/ 193 h 227"/>
                <a:gd name="T78" fmla="*/ 216 w 229"/>
                <a:gd name="T79" fmla="*/ 168 h 227"/>
                <a:gd name="T80" fmla="*/ 200 w 229"/>
                <a:gd name="T81" fmla="*/ 151 h 227"/>
                <a:gd name="T82" fmla="*/ 206 w 229"/>
                <a:gd name="T83" fmla="*/ 133 h 227"/>
                <a:gd name="T84" fmla="*/ 229 w 229"/>
                <a:gd name="T85" fmla="*/ 128 h 227"/>
                <a:gd name="T86" fmla="*/ 114 w 229"/>
                <a:gd name="T87" fmla="*/ 180 h 227"/>
                <a:gd name="T88" fmla="*/ 47 w 229"/>
                <a:gd name="T89" fmla="*/ 113 h 227"/>
                <a:gd name="T90" fmla="*/ 114 w 229"/>
                <a:gd name="T91" fmla="*/ 46 h 227"/>
                <a:gd name="T92" fmla="*/ 181 w 229"/>
                <a:gd name="T93" fmla="*/ 113 h 227"/>
                <a:gd name="T94" fmla="*/ 114 w 229"/>
                <a:gd name="T95" fmla="*/ 18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29" h="227">
                  <a:moveTo>
                    <a:pt x="229" y="128"/>
                  </a:moveTo>
                  <a:cubicBezTo>
                    <a:pt x="229" y="98"/>
                    <a:pt x="229" y="98"/>
                    <a:pt x="229" y="98"/>
                  </a:cubicBezTo>
                  <a:cubicBezTo>
                    <a:pt x="206" y="93"/>
                    <a:pt x="206" y="93"/>
                    <a:pt x="206" y="93"/>
                  </a:cubicBezTo>
                  <a:cubicBezTo>
                    <a:pt x="204" y="87"/>
                    <a:pt x="202" y="81"/>
                    <a:pt x="200" y="76"/>
                  </a:cubicBezTo>
                  <a:cubicBezTo>
                    <a:pt x="216" y="58"/>
                    <a:pt x="216" y="58"/>
                    <a:pt x="216" y="58"/>
                  </a:cubicBezTo>
                  <a:cubicBezTo>
                    <a:pt x="198" y="34"/>
                    <a:pt x="198" y="34"/>
                    <a:pt x="198" y="34"/>
                  </a:cubicBezTo>
                  <a:cubicBezTo>
                    <a:pt x="176" y="44"/>
                    <a:pt x="176" y="44"/>
                    <a:pt x="176" y="44"/>
                  </a:cubicBezTo>
                  <a:cubicBezTo>
                    <a:pt x="172" y="39"/>
                    <a:pt x="167" y="36"/>
                    <a:pt x="161" y="33"/>
                  </a:cubicBezTo>
                  <a:cubicBezTo>
                    <a:pt x="164" y="9"/>
                    <a:pt x="164" y="9"/>
                    <a:pt x="164" y="9"/>
                  </a:cubicBezTo>
                  <a:cubicBezTo>
                    <a:pt x="135" y="0"/>
                    <a:pt x="135" y="0"/>
                    <a:pt x="135" y="0"/>
                  </a:cubicBezTo>
                  <a:cubicBezTo>
                    <a:pt x="123" y="20"/>
                    <a:pt x="123" y="20"/>
                    <a:pt x="123" y="20"/>
                  </a:cubicBezTo>
                  <a:cubicBezTo>
                    <a:pt x="120" y="20"/>
                    <a:pt x="117" y="20"/>
                    <a:pt x="114" y="20"/>
                  </a:cubicBezTo>
                  <a:cubicBezTo>
                    <a:pt x="111" y="20"/>
                    <a:pt x="108" y="20"/>
                    <a:pt x="105" y="2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65" y="9"/>
                    <a:pt x="65" y="9"/>
                    <a:pt x="65" y="9"/>
                  </a:cubicBezTo>
                  <a:cubicBezTo>
                    <a:pt x="67" y="33"/>
                    <a:pt x="67" y="33"/>
                    <a:pt x="67" y="33"/>
                  </a:cubicBezTo>
                  <a:cubicBezTo>
                    <a:pt x="62" y="36"/>
                    <a:pt x="57" y="39"/>
                    <a:pt x="52" y="44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13" y="58"/>
                    <a:pt x="13" y="58"/>
                    <a:pt x="13" y="58"/>
                  </a:cubicBezTo>
                  <a:cubicBezTo>
                    <a:pt x="29" y="76"/>
                    <a:pt x="29" y="76"/>
                    <a:pt x="29" y="76"/>
                  </a:cubicBezTo>
                  <a:cubicBezTo>
                    <a:pt x="26" y="81"/>
                    <a:pt x="24" y="87"/>
                    <a:pt x="23" y="94"/>
                  </a:cubicBezTo>
                  <a:cubicBezTo>
                    <a:pt x="0" y="98"/>
                    <a:pt x="0" y="98"/>
                    <a:pt x="0" y="98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23" y="133"/>
                    <a:pt x="23" y="133"/>
                    <a:pt x="23" y="133"/>
                  </a:cubicBezTo>
                  <a:cubicBezTo>
                    <a:pt x="24" y="139"/>
                    <a:pt x="26" y="145"/>
                    <a:pt x="29" y="151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31" y="193"/>
                    <a:pt x="31" y="193"/>
                    <a:pt x="31" y="193"/>
                  </a:cubicBezTo>
                  <a:cubicBezTo>
                    <a:pt x="52" y="183"/>
                    <a:pt x="52" y="183"/>
                    <a:pt x="52" y="183"/>
                  </a:cubicBezTo>
                  <a:cubicBezTo>
                    <a:pt x="57" y="187"/>
                    <a:pt x="62" y="191"/>
                    <a:pt x="67" y="194"/>
                  </a:cubicBezTo>
                  <a:cubicBezTo>
                    <a:pt x="65" y="218"/>
                    <a:pt x="65" y="218"/>
                    <a:pt x="65" y="218"/>
                  </a:cubicBezTo>
                  <a:cubicBezTo>
                    <a:pt x="93" y="227"/>
                    <a:pt x="93" y="227"/>
                    <a:pt x="93" y="227"/>
                  </a:cubicBezTo>
                  <a:cubicBezTo>
                    <a:pt x="105" y="206"/>
                    <a:pt x="105" y="206"/>
                    <a:pt x="105" y="206"/>
                  </a:cubicBezTo>
                  <a:cubicBezTo>
                    <a:pt x="108" y="207"/>
                    <a:pt x="111" y="207"/>
                    <a:pt x="114" y="207"/>
                  </a:cubicBezTo>
                  <a:cubicBezTo>
                    <a:pt x="117" y="207"/>
                    <a:pt x="121" y="207"/>
                    <a:pt x="124" y="206"/>
                  </a:cubicBezTo>
                  <a:cubicBezTo>
                    <a:pt x="135" y="227"/>
                    <a:pt x="135" y="227"/>
                    <a:pt x="135" y="227"/>
                  </a:cubicBezTo>
                  <a:cubicBezTo>
                    <a:pt x="164" y="217"/>
                    <a:pt x="164" y="217"/>
                    <a:pt x="164" y="217"/>
                  </a:cubicBezTo>
                  <a:cubicBezTo>
                    <a:pt x="161" y="194"/>
                    <a:pt x="161" y="194"/>
                    <a:pt x="161" y="194"/>
                  </a:cubicBezTo>
                  <a:cubicBezTo>
                    <a:pt x="167" y="191"/>
                    <a:pt x="172" y="187"/>
                    <a:pt x="176" y="183"/>
                  </a:cubicBezTo>
                  <a:cubicBezTo>
                    <a:pt x="198" y="193"/>
                    <a:pt x="198" y="193"/>
                    <a:pt x="198" y="193"/>
                  </a:cubicBezTo>
                  <a:cubicBezTo>
                    <a:pt x="216" y="168"/>
                    <a:pt x="216" y="168"/>
                    <a:pt x="216" y="168"/>
                  </a:cubicBezTo>
                  <a:cubicBezTo>
                    <a:pt x="200" y="151"/>
                    <a:pt x="200" y="151"/>
                    <a:pt x="200" y="151"/>
                  </a:cubicBezTo>
                  <a:cubicBezTo>
                    <a:pt x="202" y="145"/>
                    <a:pt x="204" y="139"/>
                    <a:pt x="206" y="133"/>
                  </a:cubicBezTo>
                  <a:lnTo>
                    <a:pt x="229" y="128"/>
                  </a:lnTo>
                  <a:close/>
                  <a:moveTo>
                    <a:pt x="114" y="180"/>
                  </a:moveTo>
                  <a:cubicBezTo>
                    <a:pt x="77" y="180"/>
                    <a:pt x="47" y="150"/>
                    <a:pt x="47" y="113"/>
                  </a:cubicBezTo>
                  <a:cubicBezTo>
                    <a:pt x="47" y="76"/>
                    <a:pt x="77" y="46"/>
                    <a:pt x="114" y="46"/>
                  </a:cubicBezTo>
                  <a:cubicBezTo>
                    <a:pt x="151" y="46"/>
                    <a:pt x="181" y="76"/>
                    <a:pt x="181" y="113"/>
                  </a:cubicBezTo>
                  <a:cubicBezTo>
                    <a:pt x="181" y="150"/>
                    <a:pt x="151" y="180"/>
                    <a:pt x="114" y="1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19" tIns="45709" rIns="91419" bIns="45709" numCol="1" anchor="t" anchorCtr="0" compatLnSpc="1"/>
            <a:lstStyle/>
            <a:p>
              <a:endParaRPr lang="zh-CN" altLang="en-US" sz="2000">
                <a:solidFill>
                  <a:prstClr val="black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endParaRPr>
            </a:p>
          </p:txBody>
        </p:sp>
        <p:sp>
          <p:nvSpPr>
            <p:cNvPr id="22" name="Freeform 21"/>
            <p:cNvSpPr>
              <a:spLocks noEditPoints="1"/>
            </p:cNvSpPr>
            <p:nvPr/>
          </p:nvSpPr>
          <p:spPr bwMode="auto">
            <a:xfrm>
              <a:off x="4577871" y="4221191"/>
              <a:ext cx="199861" cy="199861"/>
            </a:xfrm>
            <a:custGeom>
              <a:avLst/>
              <a:gdLst>
                <a:gd name="T0" fmla="*/ 135 w 135"/>
                <a:gd name="T1" fmla="*/ 76 h 135"/>
                <a:gd name="T2" fmla="*/ 135 w 135"/>
                <a:gd name="T3" fmla="*/ 58 h 135"/>
                <a:gd name="T4" fmla="*/ 122 w 135"/>
                <a:gd name="T5" fmla="*/ 55 h 135"/>
                <a:gd name="T6" fmla="*/ 118 w 135"/>
                <a:gd name="T7" fmla="*/ 45 h 135"/>
                <a:gd name="T8" fmla="*/ 128 w 135"/>
                <a:gd name="T9" fmla="*/ 34 h 135"/>
                <a:gd name="T10" fmla="*/ 117 w 135"/>
                <a:gd name="T11" fmla="*/ 20 h 135"/>
                <a:gd name="T12" fmla="*/ 104 w 135"/>
                <a:gd name="T13" fmla="*/ 26 h 135"/>
                <a:gd name="T14" fmla="*/ 96 w 135"/>
                <a:gd name="T15" fmla="*/ 19 h 135"/>
                <a:gd name="T16" fmla="*/ 97 w 135"/>
                <a:gd name="T17" fmla="*/ 5 h 135"/>
                <a:gd name="T18" fmla="*/ 80 w 135"/>
                <a:gd name="T19" fmla="*/ 0 h 135"/>
                <a:gd name="T20" fmla="*/ 73 w 135"/>
                <a:gd name="T21" fmla="*/ 12 h 135"/>
                <a:gd name="T22" fmla="*/ 67 w 135"/>
                <a:gd name="T23" fmla="*/ 12 h 135"/>
                <a:gd name="T24" fmla="*/ 62 w 135"/>
                <a:gd name="T25" fmla="*/ 12 h 135"/>
                <a:gd name="T26" fmla="*/ 55 w 135"/>
                <a:gd name="T27" fmla="*/ 0 h 135"/>
                <a:gd name="T28" fmla="*/ 38 w 135"/>
                <a:gd name="T29" fmla="*/ 5 h 135"/>
                <a:gd name="T30" fmla="*/ 39 w 135"/>
                <a:gd name="T31" fmla="*/ 19 h 135"/>
                <a:gd name="T32" fmla="*/ 30 w 135"/>
                <a:gd name="T33" fmla="*/ 26 h 135"/>
                <a:gd name="T34" fmla="*/ 18 w 135"/>
                <a:gd name="T35" fmla="*/ 20 h 135"/>
                <a:gd name="T36" fmla="*/ 7 w 135"/>
                <a:gd name="T37" fmla="*/ 34 h 135"/>
                <a:gd name="T38" fmla="*/ 17 w 135"/>
                <a:gd name="T39" fmla="*/ 45 h 135"/>
                <a:gd name="T40" fmla="*/ 13 w 135"/>
                <a:gd name="T41" fmla="*/ 55 h 135"/>
                <a:gd name="T42" fmla="*/ 0 w 135"/>
                <a:gd name="T43" fmla="*/ 58 h 135"/>
                <a:gd name="T44" fmla="*/ 0 w 135"/>
                <a:gd name="T45" fmla="*/ 76 h 135"/>
                <a:gd name="T46" fmla="*/ 13 w 135"/>
                <a:gd name="T47" fmla="*/ 79 h 135"/>
                <a:gd name="T48" fmla="*/ 17 w 135"/>
                <a:gd name="T49" fmla="*/ 90 h 135"/>
                <a:gd name="T50" fmla="*/ 7 w 135"/>
                <a:gd name="T51" fmla="*/ 100 h 135"/>
                <a:gd name="T52" fmla="*/ 18 w 135"/>
                <a:gd name="T53" fmla="*/ 114 h 135"/>
                <a:gd name="T54" fmla="*/ 31 w 135"/>
                <a:gd name="T55" fmla="*/ 109 h 135"/>
                <a:gd name="T56" fmla="*/ 39 w 135"/>
                <a:gd name="T57" fmla="*/ 115 h 135"/>
                <a:gd name="T58" fmla="*/ 38 w 135"/>
                <a:gd name="T59" fmla="*/ 129 h 135"/>
                <a:gd name="T60" fmla="*/ 55 w 135"/>
                <a:gd name="T61" fmla="*/ 135 h 135"/>
                <a:gd name="T62" fmla="*/ 62 w 135"/>
                <a:gd name="T63" fmla="*/ 122 h 135"/>
                <a:gd name="T64" fmla="*/ 68 w 135"/>
                <a:gd name="T65" fmla="*/ 123 h 135"/>
                <a:gd name="T66" fmla="*/ 73 w 135"/>
                <a:gd name="T67" fmla="*/ 122 h 135"/>
                <a:gd name="T68" fmla="*/ 80 w 135"/>
                <a:gd name="T69" fmla="*/ 135 h 135"/>
                <a:gd name="T70" fmla="*/ 97 w 135"/>
                <a:gd name="T71" fmla="*/ 129 h 135"/>
                <a:gd name="T72" fmla="*/ 96 w 135"/>
                <a:gd name="T73" fmla="*/ 115 h 135"/>
                <a:gd name="T74" fmla="*/ 104 w 135"/>
                <a:gd name="T75" fmla="*/ 109 h 135"/>
                <a:gd name="T76" fmla="*/ 117 w 135"/>
                <a:gd name="T77" fmla="*/ 114 h 135"/>
                <a:gd name="T78" fmla="*/ 128 w 135"/>
                <a:gd name="T79" fmla="*/ 100 h 135"/>
                <a:gd name="T80" fmla="*/ 118 w 135"/>
                <a:gd name="T81" fmla="*/ 89 h 135"/>
                <a:gd name="T82" fmla="*/ 122 w 135"/>
                <a:gd name="T83" fmla="*/ 79 h 135"/>
                <a:gd name="T84" fmla="*/ 135 w 135"/>
                <a:gd name="T85" fmla="*/ 76 h 135"/>
                <a:gd name="T86" fmla="*/ 67 w 135"/>
                <a:gd name="T87" fmla="*/ 107 h 135"/>
                <a:gd name="T88" fmla="*/ 28 w 135"/>
                <a:gd name="T89" fmla="*/ 67 h 135"/>
                <a:gd name="T90" fmla="*/ 67 w 135"/>
                <a:gd name="T91" fmla="*/ 27 h 135"/>
                <a:gd name="T92" fmla="*/ 107 w 135"/>
                <a:gd name="T93" fmla="*/ 67 h 135"/>
                <a:gd name="T94" fmla="*/ 67 w 135"/>
                <a:gd name="T95" fmla="*/ 107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35" h="135">
                  <a:moveTo>
                    <a:pt x="135" y="76"/>
                  </a:moveTo>
                  <a:cubicBezTo>
                    <a:pt x="135" y="58"/>
                    <a:pt x="135" y="58"/>
                    <a:pt x="135" y="58"/>
                  </a:cubicBezTo>
                  <a:cubicBezTo>
                    <a:pt x="122" y="55"/>
                    <a:pt x="122" y="55"/>
                    <a:pt x="122" y="55"/>
                  </a:cubicBezTo>
                  <a:cubicBezTo>
                    <a:pt x="121" y="52"/>
                    <a:pt x="120" y="48"/>
                    <a:pt x="118" y="45"/>
                  </a:cubicBezTo>
                  <a:cubicBezTo>
                    <a:pt x="128" y="34"/>
                    <a:pt x="128" y="34"/>
                    <a:pt x="128" y="34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2" y="23"/>
                    <a:pt x="99" y="21"/>
                    <a:pt x="96" y="19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71" y="12"/>
                    <a:pt x="69" y="12"/>
                    <a:pt x="67" y="12"/>
                  </a:cubicBezTo>
                  <a:cubicBezTo>
                    <a:pt x="66" y="12"/>
                    <a:pt x="64" y="12"/>
                    <a:pt x="62" y="12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6" y="21"/>
                    <a:pt x="33" y="23"/>
                    <a:pt x="30" y="26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17" y="45"/>
                    <a:pt x="17" y="45"/>
                    <a:pt x="17" y="45"/>
                  </a:cubicBezTo>
                  <a:cubicBezTo>
                    <a:pt x="15" y="48"/>
                    <a:pt x="14" y="52"/>
                    <a:pt x="13" y="55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13" y="79"/>
                    <a:pt x="13" y="79"/>
                    <a:pt x="13" y="79"/>
                  </a:cubicBezTo>
                  <a:cubicBezTo>
                    <a:pt x="14" y="83"/>
                    <a:pt x="15" y="86"/>
                    <a:pt x="17" y="90"/>
                  </a:cubicBezTo>
                  <a:cubicBezTo>
                    <a:pt x="7" y="100"/>
                    <a:pt x="7" y="100"/>
                    <a:pt x="7" y="100"/>
                  </a:cubicBezTo>
                  <a:cubicBezTo>
                    <a:pt x="18" y="114"/>
                    <a:pt x="18" y="114"/>
                    <a:pt x="18" y="114"/>
                  </a:cubicBezTo>
                  <a:cubicBezTo>
                    <a:pt x="31" y="109"/>
                    <a:pt x="31" y="109"/>
                    <a:pt x="31" y="109"/>
                  </a:cubicBezTo>
                  <a:cubicBezTo>
                    <a:pt x="33" y="111"/>
                    <a:pt x="36" y="113"/>
                    <a:pt x="39" y="115"/>
                  </a:cubicBezTo>
                  <a:cubicBezTo>
                    <a:pt x="38" y="129"/>
                    <a:pt x="38" y="129"/>
                    <a:pt x="38" y="129"/>
                  </a:cubicBezTo>
                  <a:cubicBezTo>
                    <a:pt x="55" y="135"/>
                    <a:pt x="55" y="135"/>
                    <a:pt x="55" y="135"/>
                  </a:cubicBezTo>
                  <a:cubicBezTo>
                    <a:pt x="62" y="122"/>
                    <a:pt x="62" y="122"/>
                    <a:pt x="62" y="122"/>
                  </a:cubicBezTo>
                  <a:cubicBezTo>
                    <a:pt x="64" y="123"/>
                    <a:pt x="66" y="123"/>
                    <a:pt x="68" y="123"/>
                  </a:cubicBezTo>
                  <a:cubicBezTo>
                    <a:pt x="69" y="123"/>
                    <a:pt x="71" y="123"/>
                    <a:pt x="73" y="122"/>
                  </a:cubicBezTo>
                  <a:cubicBezTo>
                    <a:pt x="80" y="135"/>
                    <a:pt x="80" y="135"/>
                    <a:pt x="80" y="135"/>
                  </a:cubicBezTo>
                  <a:cubicBezTo>
                    <a:pt x="97" y="129"/>
                    <a:pt x="97" y="129"/>
                    <a:pt x="97" y="129"/>
                  </a:cubicBezTo>
                  <a:cubicBezTo>
                    <a:pt x="96" y="115"/>
                    <a:pt x="96" y="115"/>
                    <a:pt x="96" y="115"/>
                  </a:cubicBezTo>
                  <a:cubicBezTo>
                    <a:pt x="99" y="113"/>
                    <a:pt x="102" y="111"/>
                    <a:pt x="104" y="109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28" y="100"/>
                    <a:pt x="128" y="100"/>
                    <a:pt x="128" y="100"/>
                  </a:cubicBezTo>
                  <a:cubicBezTo>
                    <a:pt x="118" y="89"/>
                    <a:pt x="118" y="89"/>
                    <a:pt x="118" y="89"/>
                  </a:cubicBezTo>
                  <a:cubicBezTo>
                    <a:pt x="120" y="86"/>
                    <a:pt x="121" y="83"/>
                    <a:pt x="122" y="79"/>
                  </a:cubicBezTo>
                  <a:lnTo>
                    <a:pt x="135" y="76"/>
                  </a:lnTo>
                  <a:close/>
                  <a:moveTo>
                    <a:pt x="67" y="107"/>
                  </a:moveTo>
                  <a:cubicBezTo>
                    <a:pt x="46" y="107"/>
                    <a:pt x="28" y="89"/>
                    <a:pt x="28" y="67"/>
                  </a:cubicBezTo>
                  <a:cubicBezTo>
                    <a:pt x="28" y="45"/>
                    <a:pt x="46" y="27"/>
                    <a:pt x="67" y="27"/>
                  </a:cubicBezTo>
                  <a:cubicBezTo>
                    <a:pt x="89" y="27"/>
                    <a:pt x="107" y="45"/>
                    <a:pt x="107" y="67"/>
                  </a:cubicBezTo>
                  <a:cubicBezTo>
                    <a:pt x="107" y="89"/>
                    <a:pt x="89" y="107"/>
                    <a:pt x="67" y="10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19" tIns="45709" rIns="91419" bIns="45709" numCol="1" anchor="t" anchorCtr="0" compatLnSpc="1"/>
            <a:lstStyle/>
            <a:p>
              <a:endParaRPr lang="zh-CN" altLang="en-US" sz="2000">
                <a:solidFill>
                  <a:prstClr val="black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5956231" y="3179528"/>
            <a:ext cx="261958" cy="335013"/>
            <a:chOff x="1605186" y="572440"/>
            <a:chExt cx="563562" cy="720725"/>
          </a:xfrm>
          <a:solidFill>
            <a:srgbClr val="34D0AB"/>
          </a:solidFill>
        </p:grpSpPr>
        <p:sp>
          <p:nvSpPr>
            <p:cNvPr id="24" name="Freeform 32"/>
            <p:cNvSpPr/>
            <p:nvPr/>
          </p:nvSpPr>
          <p:spPr bwMode="auto">
            <a:xfrm>
              <a:off x="1814736" y="572440"/>
              <a:ext cx="142875" cy="720725"/>
            </a:xfrm>
            <a:custGeom>
              <a:avLst/>
              <a:gdLst>
                <a:gd name="T0" fmla="*/ 64 w 64"/>
                <a:gd name="T1" fmla="*/ 289 h 321"/>
                <a:gd name="T2" fmla="*/ 32 w 64"/>
                <a:gd name="T3" fmla="*/ 321 h 321"/>
                <a:gd name="T4" fmla="*/ 0 w 64"/>
                <a:gd name="T5" fmla="*/ 289 h 321"/>
                <a:gd name="T6" fmla="*/ 0 w 64"/>
                <a:gd name="T7" fmla="*/ 32 h 321"/>
                <a:gd name="T8" fmla="*/ 32 w 64"/>
                <a:gd name="T9" fmla="*/ 0 h 321"/>
                <a:gd name="T10" fmla="*/ 64 w 64"/>
                <a:gd name="T11" fmla="*/ 32 h 321"/>
                <a:gd name="T12" fmla="*/ 64 w 64"/>
                <a:gd name="T13" fmla="*/ 289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321">
                  <a:moveTo>
                    <a:pt x="64" y="289"/>
                  </a:moveTo>
                  <a:cubicBezTo>
                    <a:pt x="64" y="307"/>
                    <a:pt x="49" y="321"/>
                    <a:pt x="32" y="321"/>
                  </a:cubicBezTo>
                  <a:cubicBezTo>
                    <a:pt x="14" y="321"/>
                    <a:pt x="0" y="307"/>
                    <a:pt x="0" y="289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49" y="0"/>
                    <a:pt x="64" y="14"/>
                    <a:pt x="64" y="32"/>
                  </a:cubicBezTo>
                  <a:lnTo>
                    <a:pt x="64" y="28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19" tIns="45709" rIns="91419" bIns="45709" numCol="1" anchor="t" anchorCtr="0" compatLnSpc="1"/>
            <a:lstStyle/>
            <a:p>
              <a:endParaRPr lang="zh-CN" altLang="en-US">
                <a:solidFill>
                  <a:prstClr val="black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endParaRPr>
            </a:p>
          </p:txBody>
        </p:sp>
        <p:sp>
          <p:nvSpPr>
            <p:cNvPr id="25" name="Freeform 33"/>
            <p:cNvSpPr/>
            <p:nvPr/>
          </p:nvSpPr>
          <p:spPr bwMode="auto">
            <a:xfrm>
              <a:off x="1605186" y="1012177"/>
              <a:ext cx="141288" cy="280988"/>
            </a:xfrm>
            <a:custGeom>
              <a:avLst/>
              <a:gdLst>
                <a:gd name="T0" fmla="*/ 63 w 63"/>
                <a:gd name="T1" fmla="*/ 93 h 125"/>
                <a:gd name="T2" fmla="*/ 32 w 63"/>
                <a:gd name="T3" fmla="*/ 125 h 125"/>
                <a:gd name="T4" fmla="*/ 0 w 63"/>
                <a:gd name="T5" fmla="*/ 93 h 125"/>
                <a:gd name="T6" fmla="*/ 0 w 63"/>
                <a:gd name="T7" fmla="*/ 32 h 125"/>
                <a:gd name="T8" fmla="*/ 32 w 63"/>
                <a:gd name="T9" fmla="*/ 0 h 125"/>
                <a:gd name="T10" fmla="*/ 63 w 63"/>
                <a:gd name="T11" fmla="*/ 32 h 125"/>
                <a:gd name="T12" fmla="*/ 63 w 63"/>
                <a:gd name="T13" fmla="*/ 93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3" h="125">
                  <a:moveTo>
                    <a:pt x="63" y="93"/>
                  </a:moveTo>
                  <a:cubicBezTo>
                    <a:pt x="63" y="111"/>
                    <a:pt x="49" y="125"/>
                    <a:pt x="32" y="125"/>
                  </a:cubicBezTo>
                  <a:cubicBezTo>
                    <a:pt x="14" y="125"/>
                    <a:pt x="0" y="111"/>
                    <a:pt x="0" y="93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49" y="0"/>
                    <a:pt x="63" y="14"/>
                    <a:pt x="63" y="32"/>
                  </a:cubicBezTo>
                  <a:lnTo>
                    <a:pt x="63" y="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19" tIns="45709" rIns="91419" bIns="45709" numCol="1" anchor="t" anchorCtr="0" compatLnSpc="1"/>
            <a:lstStyle/>
            <a:p>
              <a:endParaRPr lang="zh-CN" altLang="en-US">
                <a:solidFill>
                  <a:prstClr val="black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endParaRPr>
            </a:p>
          </p:txBody>
        </p:sp>
        <p:sp>
          <p:nvSpPr>
            <p:cNvPr id="26" name="Freeform 34"/>
            <p:cNvSpPr/>
            <p:nvPr/>
          </p:nvSpPr>
          <p:spPr bwMode="auto">
            <a:xfrm>
              <a:off x="2025873" y="804215"/>
              <a:ext cx="142875" cy="488950"/>
            </a:xfrm>
            <a:custGeom>
              <a:avLst/>
              <a:gdLst>
                <a:gd name="T0" fmla="*/ 64 w 64"/>
                <a:gd name="T1" fmla="*/ 186 h 218"/>
                <a:gd name="T2" fmla="*/ 32 w 64"/>
                <a:gd name="T3" fmla="*/ 218 h 218"/>
                <a:gd name="T4" fmla="*/ 0 w 64"/>
                <a:gd name="T5" fmla="*/ 186 h 218"/>
                <a:gd name="T6" fmla="*/ 0 w 64"/>
                <a:gd name="T7" fmla="*/ 32 h 218"/>
                <a:gd name="T8" fmla="*/ 32 w 64"/>
                <a:gd name="T9" fmla="*/ 0 h 218"/>
                <a:gd name="T10" fmla="*/ 64 w 64"/>
                <a:gd name="T11" fmla="*/ 32 h 218"/>
                <a:gd name="T12" fmla="*/ 64 w 64"/>
                <a:gd name="T13" fmla="*/ 186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218">
                  <a:moveTo>
                    <a:pt x="64" y="186"/>
                  </a:moveTo>
                  <a:cubicBezTo>
                    <a:pt x="64" y="204"/>
                    <a:pt x="49" y="218"/>
                    <a:pt x="32" y="218"/>
                  </a:cubicBezTo>
                  <a:cubicBezTo>
                    <a:pt x="14" y="218"/>
                    <a:pt x="0" y="204"/>
                    <a:pt x="0" y="18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49" y="0"/>
                    <a:pt x="64" y="14"/>
                    <a:pt x="64" y="32"/>
                  </a:cubicBezTo>
                  <a:lnTo>
                    <a:pt x="64" y="18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19" tIns="45709" rIns="91419" bIns="45709" numCol="1" anchor="t" anchorCtr="0" compatLnSpc="1"/>
            <a:lstStyle/>
            <a:p>
              <a:endParaRPr lang="zh-CN" altLang="en-US">
                <a:solidFill>
                  <a:prstClr val="black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endParaRPr>
            </a:p>
          </p:txBody>
        </p:sp>
      </p:grpSp>
      <p:sp>
        <p:nvSpPr>
          <p:cNvPr id="27" name="文本框 30"/>
          <p:cNvSpPr txBox="1"/>
          <p:nvPr/>
        </p:nvSpPr>
        <p:spPr>
          <a:xfrm>
            <a:off x="1781098" y="2817336"/>
            <a:ext cx="1184940" cy="646331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solidFill>
                  <a:srgbClr val="FEFEFE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rPr>
              <a:t>30%</a:t>
            </a:r>
          </a:p>
        </p:txBody>
      </p:sp>
      <p:sp>
        <p:nvSpPr>
          <p:cNvPr id="28" name="文本框 31"/>
          <p:cNvSpPr txBox="1"/>
          <p:nvPr/>
        </p:nvSpPr>
        <p:spPr>
          <a:xfrm>
            <a:off x="4209612" y="2827802"/>
            <a:ext cx="1428596" cy="646331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rPr>
              <a:t>  </a:t>
            </a:r>
            <a:r>
              <a:rPr lang="en-US" altLang="zh-CN" sz="3600" b="1" dirty="0">
                <a:solidFill>
                  <a:srgbClr val="FEFEFE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rPr>
              <a:t>30%</a:t>
            </a:r>
          </a:p>
        </p:txBody>
      </p:sp>
      <p:sp>
        <p:nvSpPr>
          <p:cNvPr id="29" name="文本框 32"/>
          <p:cNvSpPr txBox="1"/>
          <p:nvPr/>
        </p:nvSpPr>
        <p:spPr>
          <a:xfrm>
            <a:off x="6640234" y="2824101"/>
            <a:ext cx="1428596" cy="646331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rPr>
              <a:t>  </a:t>
            </a:r>
            <a:r>
              <a:rPr lang="en-US" altLang="zh-CN" sz="3600" b="1" dirty="0">
                <a:solidFill>
                  <a:srgbClr val="FEFEFE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rPr>
              <a:t>20%</a:t>
            </a:r>
          </a:p>
        </p:txBody>
      </p:sp>
      <p:sp>
        <p:nvSpPr>
          <p:cNvPr id="30" name="文本框 33"/>
          <p:cNvSpPr txBox="1"/>
          <p:nvPr/>
        </p:nvSpPr>
        <p:spPr>
          <a:xfrm>
            <a:off x="9095982" y="2824101"/>
            <a:ext cx="1428596" cy="646331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rPr>
              <a:t>  </a:t>
            </a:r>
            <a:r>
              <a:rPr lang="en-US" altLang="zh-CN" sz="3600" b="1" dirty="0">
                <a:solidFill>
                  <a:srgbClr val="FEFEFE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rPr>
              <a:t>20%</a:t>
            </a:r>
          </a:p>
        </p:txBody>
      </p:sp>
      <p:sp>
        <p:nvSpPr>
          <p:cNvPr id="31" name="文本框 34"/>
          <p:cNvSpPr txBox="1"/>
          <p:nvPr/>
        </p:nvSpPr>
        <p:spPr>
          <a:xfrm>
            <a:off x="2097265" y="3848431"/>
            <a:ext cx="1210588" cy="40011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solidFill>
                  <a:srgbClr val="FEFEFE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rPr>
              <a:t>休息时间</a:t>
            </a:r>
            <a:endParaRPr lang="en-US" altLang="zh-CN" sz="2000" b="1" dirty="0">
              <a:solidFill>
                <a:srgbClr val="FEFEFE"/>
              </a:solidFill>
              <a:latin typeface="Noto Sans S Chinese Regular" panose="020B0500000000000000" pitchFamily="34" charset="-122"/>
              <a:ea typeface="Noto Sans S Chinese Regular" panose="020B0500000000000000" pitchFamily="34" charset="-122"/>
            </a:endParaRPr>
          </a:p>
        </p:txBody>
      </p:sp>
      <p:sp>
        <p:nvSpPr>
          <p:cNvPr id="32" name="文本框 35"/>
          <p:cNvSpPr txBox="1"/>
          <p:nvPr/>
        </p:nvSpPr>
        <p:spPr>
          <a:xfrm>
            <a:off x="4549568" y="3848431"/>
            <a:ext cx="1005403" cy="33855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1600" b="1" dirty="0">
                <a:solidFill>
                  <a:srgbClr val="FEFEFE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rPr>
              <a:t>搭建框架</a:t>
            </a:r>
            <a:endParaRPr lang="en-US" altLang="zh-CN" sz="1600" b="1" dirty="0">
              <a:solidFill>
                <a:srgbClr val="FEFEFE"/>
              </a:solidFill>
              <a:latin typeface="Noto Sans S Chinese Regular" panose="020B0500000000000000" pitchFamily="34" charset="-122"/>
              <a:ea typeface="Noto Sans S Chinese Regular" panose="020B0500000000000000" pitchFamily="34" charset="-122"/>
            </a:endParaRPr>
          </a:p>
        </p:txBody>
      </p:sp>
      <p:sp>
        <p:nvSpPr>
          <p:cNvPr id="33" name="文本框 36"/>
          <p:cNvSpPr txBox="1"/>
          <p:nvPr/>
        </p:nvSpPr>
        <p:spPr>
          <a:xfrm>
            <a:off x="6911339" y="3848431"/>
            <a:ext cx="1005403" cy="33855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1600" b="1" dirty="0">
                <a:solidFill>
                  <a:srgbClr val="FEFEFE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rPr>
              <a:t>代码填充</a:t>
            </a:r>
            <a:endParaRPr lang="en-US" altLang="zh-CN" sz="1600" b="1" dirty="0">
              <a:solidFill>
                <a:srgbClr val="FEFEFE"/>
              </a:solidFill>
              <a:latin typeface="Noto Sans S Chinese Regular" panose="020B0500000000000000" pitchFamily="34" charset="-122"/>
              <a:ea typeface="Noto Sans S Chinese Regular" panose="020B0500000000000000" pitchFamily="34" charset="-122"/>
            </a:endParaRPr>
          </a:p>
        </p:txBody>
      </p:sp>
      <p:sp>
        <p:nvSpPr>
          <p:cNvPr id="34" name="文本框 37"/>
          <p:cNvSpPr txBox="1"/>
          <p:nvPr/>
        </p:nvSpPr>
        <p:spPr>
          <a:xfrm>
            <a:off x="9363622" y="3848431"/>
            <a:ext cx="1005403" cy="33855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1600" b="1" dirty="0">
                <a:solidFill>
                  <a:srgbClr val="FEFEFE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rPr>
              <a:t>修改完善</a:t>
            </a:r>
            <a:endParaRPr lang="en-US" altLang="zh-CN" sz="1600" b="1" dirty="0">
              <a:solidFill>
                <a:srgbClr val="FEFEFE"/>
              </a:solidFill>
              <a:latin typeface="Noto Sans S Chinese Regular" panose="020B0500000000000000" pitchFamily="34" charset="-122"/>
              <a:ea typeface="Noto Sans S Chinese Regular" panose="020B0500000000000000" pitchFamily="34" charset="-122"/>
            </a:endParaRPr>
          </a:p>
        </p:txBody>
      </p:sp>
      <p:sp>
        <p:nvSpPr>
          <p:cNvPr id="35" name="文本框 38"/>
          <p:cNvSpPr txBox="1"/>
          <p:nvPr/>
        </p:nvSpPr>
        <p:spPr>
          <a:xfrm>
            <a:off x="1391664" y="4799289"/>
            <a:ext cx="2153050" cy="33669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  <a:cs typeface="Lato Regular"/>
              </a:rPr>
              <a:t>休息时间还是很重要的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Noto Sans S Chinese Regular" panose="020B0500000000000000" pitchFamily="34" charset="-122"/>
              <a:ea typeface="Noto Sans S Chinese Regular" panose="020B0500000000000000" pitchFamily="34" charset="-122"/>
              <a:cs typeface="Lato Regular"/>
            </a:endParaRPr>
          </a:p>
        </p:txBody>
      </p:sp>
      <p:sp>
        <p:nvSpPr>
          <p:cNvPr id="36" name="文本框 39"/>
          <p:cNvSpPr txBox="1"/>
          <p:nvPr/>
        </p:nvSpPr>
        <p:spPr>
          <a:xfrm>
            <a:off x="3843966" y="4799289"/>
            <a:ext cx="2153050" cy="33669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  <a:cs typeface="Lato Regular"/>
              </a:rPr>
              <a:t>框架的搭建最为关键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Noto Sans S Chinese Regular" panose="020B0500000000000000" pitchFamily="34" charset="-122"/>
              <a:ea typeface="Noto Sans S Chinese Regular" panose="020B0500000000000000" pitchFamily="34" charset="-122"/>
              <a:cs typeface="Lato Regular"/>
            </a:endParaRPr>
          </a:p>
        </p:txBody>
      </p:sp>
      <p:sp>
        <p:nvSpPr>
          <p:cNvPr id="37" name="文本框 40"/>
          <p:cNvSpPr txBox="1"/>
          <p:nvPr/>
        </p:nvSpPr>
        <p:spPr>
          <a:xfrm>
            <a:off x="6296268" y="4799289"/>
            <a:ext cx="2153050" cy="61369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  <a:cs typeface="Lato Regular"/>
              </a:rPr>
              <a:t>增删改查，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Noto Sans S Chinese Regular" panose="020B0500000000000000" pitchFamily="34" charset="-122"/>
              <a:ea typeface="Noto Sans S Chinese Regular" panose="020B0500000000000000" pitchFamily="34" charset="-122"/>
              <a:cs typeface="Lato Regular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  <a:cs typeface="Lato Regular"/>
              </a:rPr>
              <a:t>无非是代码的搬运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Noto Sans S Chinese Regular" panose="020B0500000000000000" pitchFamily="34" charset="-122"/>
              <a:ea typeface="Noto Sans S Chinese Regular" panose="020B0500000000000000" pitchFamily="34" charset="-122"/>
              <a:cs typeface="Lato Regular"/>
            </a:endParaRPr>
          </a:p>
        </p:txBody>
      </p:sp>
      <p:sp>
        <p:nvSpPr>
          <p:cNvPr id="38" name="文本框 41"/>
          <p:cNvSpPr txBox="1"/>
          <p:nvPr/>
        </p:nvSpPr>
        <p:spPr>
          <a:xfrm>
            <a:off x="8694189" y="4799289"/>
            <a:ext cx="2153050" cy="33669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  <a:cs typeface="Lato Regular"/>
              </a:rPr>
              <a:t>前期的工作只能算一半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Noto Sans S Chinese Regular" panose="020B0500000000000000" pitchFamily="34" charset="-122"/>
              <a:ea typeface="Noto Sans S Chinese Regular" panose="020B0500000000000000" pitchFamily="34" charset="-122"/>
              <a:cs typeface="Lato Regular"/>
            </a:endParaRPr>
          </a:p>
        </p:txBody>
      </p:sp>
      <p:sp>
        <p:nvSpPr>
          <p:cNvPr id="39" name="TextBox 8"/>
          <p:cNvSpPr txBox="1"/>
          <p:nvPr/>
        </p:nvSpPr>
        <p:spPr>
          <a:xfrm>
            <a:off x="4079777" y="276504"/>
            <a:ext cx="3744178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  <a:sym typeface="Arial" panose="020B0604020202020204" pitchFamily="34" charset="0"/>
              </a:rPr>
              <a:t>项目各方面比重</a:t>
            </a:r>
          </a:p>
        </p:txBody>
      </p:sp>
      <p:grpSp>
        <p:nvGrpSpPr>
          <p:cNvPr id="40" name="组合 39"/>
          <p:cNvGrpSpPr/>
          <p:nvPr/>
        </p:nvGrpSpPr>
        <p:grpSpPr>
          <a:xfrm>
            <a:off x="840658" y="561638"/>
            <a:ext cx="10510685" cy="0"/>
            <a:chOff x="1028775" y="591989"/>
            <a:chExt cx="11086097" cy="0"/>
          </a:xfrm>
        </p:grpSpPr>
        <p:cxnSp>
          <p:nvCxnSpPr>
            <p:cNvPr id="41" name="直接连接符 40"/>
            <p:cNvCxnSpPr/>
            <p:nvPr/>
          </p:nvCxnSpPr>
          <p:spPr>
            <a:xfrm>
              <a:off x="10287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/>
            <p:cNvCxnSpPr/>
            <p:nvPr/>
          </p:nvCxnSpPr>
          <p:spPr>
            <a:xfrm>
              <a:off x="86106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1000">
        <p:split orient="vert"/>
      </p:transition>
    </mc:Choice>
    <mc:Fallback xmlns="">
      <p:transition spd="slow" advClick="0" advTm="1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000"/>
                            </p:stCondLst>
                            <p:childTnLst>
                              <p:par>
                                <p:cTn id="5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500"/>
                            </p:stCondLst>
                            <p:childTnLst>
                              <p:par>
                                <p:cTn id="5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0"/>
                            </p:stCondLst>
                            <p:childTnLst>
                              <p:par>
                                <p:cTn id="6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500"/>
                            </p:stCondLst>
                            <p:childTnLst>
                              <p:par>
                                <p:cTn id="7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000"/>
                            </p:stCondLst>
                            <p:childTnLst>
                              <p:par>
                                <p:cTn id="7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6500"/>
                            </p:stCondLst>
                            <p:childTnLst>
                              <p:par>
                                <p:cTn id="8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7000"/>
                            </p:stCondLst>
                            <p:childTnLst>
                              <p:par>
                                <p:cTn id="8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7500"/>
                            </p:stCondLst>
                            <p:childTnLst>
                              <p:par>
                                <p:cTn id="9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8000"/>
                            </p:stCondLst>
                            <p:childTnLst>
                              <p:par>
                                <p:cTn id="10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8500"/>
                            </p:stCondLst>
                            <p:childTnLst>
                              <p:par>
                                <p:cTn id="10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0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9000"/>
                            </p:stCondLst>
                            <p:childTnLst>
                              <p:par>
                                <p:cTn id="1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6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9500"/>
                            </p:stCondLst>
                            <p:childTnLst>
                              <p:par>
                                <p:cTn id="1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10000"/>
                            </p:stCondLst>
                            <p:childTnLst>
                              <p:par>
                                <p:cTn id="1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8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10500"/>
                            </p:stCondLst>
                            <p:childTnLst>
                              <p:par>
                                <p:cTn id="1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4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 animBg="1"/>
      <p:bldP spid="10" grpId="0" animBg="1"/>
      <p:bldP spid="14" grpId="0" animBg="1"/>
      <p:bldP spid="15" grpId="0" animBg="1"/>
      <p:bldP spid="16" grpId="0" animBg="1"/>
      <p:bldP spid="27" grpId="0"/>
      <p:bldP spid="28" grpId="0"/>
      <p:bldP spid="29" grpId="0"/>
      <p:bldP spid="30" grpId="0"/>
      <p:bldP spid="31" grpId="0"/>
      <p:bldP spid="32" grpId="0"/>
      <p:bldP spid="33" grpId="0"/>
      <p:bldP spid="34" grpId="0"/>
      <p:bldP spid="35" grpId="0"/>
      <p:bldP spid="36" grpId="0"/>
      <p:bldP spid="37" grpId="0"/>
      <p:bldP spid="3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 descr="e7d195523061f1c0deeec63e560781cfd59afb0ea006f2a87ABB68BF51EA6619813959095094C18C62A12F549504892A4AAA8C1554C6663626E05CA27F281A14E6983772AFC3FB97135759321DEA3D70145073B7709DEAFA256CD57602346C569CD03E8246D33DA545568EA98FB062D63F616CDCDDC7C308D5561BD508072CED46FA16A315624C7F2FF57E77E923953F"/>
          <p:cNvGrpSpPr/>
          <p:nvPr/>
        </p:nvGrpSpPr>
        <p:grpSpPr>
          <a:xfrm>
            <a:off x="841828" y="2254445"/>
            <a:ext cx="1955614" cy="2045125"/>
            <a:chOff x="3716376" y="920580"/>
            <a:chExt cx="4776695" cy="4995334"/>
          </a:xfrm>
        </p:grpSpPr>
        <p:sp>
          <p:nvSpPr>
            <p:cNvPr id="12" name="任意多边形 11"/>
            <p:cNvSpPr/>
            <p:nvPr/>
          </p:nvSpPr>
          <p:spPr>
            <a:xfrm>
              <a:off x="3871965" y="920580"/>
              <a:ext cx="4621106" cy="2497667"/>
            </a:xfrm>
            <a:custGeom>
              <a:avLst/>
              <a:gdLst>
                <a:gd name="connsiteX0" fmla="*/ 1602722 w 3358326"/>
                <a:gd name="connsiteY0" fmla="*/ 0 h 1815144"/>
                <a:gd name="connsiteX1" fmla="*/ 3358326 w 3358326"/>
                <a:gd name="connsiteY1" fmla="*/ 1755604 h 1815144"/>
                <a:gd name="connsiteX2" fmla="*/ 3355320 w 3358326"/>
                <a:gd name="connsiteY2" fmla="*/ 1815144 h 1815144"/>
                <a:gd name="connsiteX3" fmla="*/ 3090090 w 3358326"/>
                <a:gd name="connsiteY3" fmla="*/ 1815144 h 1815144"/>
                <a:gd name="connsiteX4" fmla="*/ 3092855 w 3358326"/>
                <a:gd name="connsiteY4" fmla="*/ 1760373 h 1815144"/>
                <a:gd name="connsiteX5" fmla="*/ 3086104 w 3358326"/>
                <a:gd name="connsiteY5" fmla="*/ 1626666 h 1815144"/>
                <a:gd name="connsiteX6" fmla="*/ 3035625 w 3358326"/>
                <a:gd name="connsiteY6" fmla="*/ 1371085 h 1815144"/>
                <a:gd name="connsiteX7" fmla="*/ 1698481 w 3358326"/>
                <a:gd name="connsiteY7" fmla="*/ 270820 h 1815144"/>
                <a:gd name="connsiteX8" fmla="*/ 1591936 w 3358326"/>
                <a:gd name="connsiteY8" fmla="*/ 265775 h 1815144"/>
                <a:gd name="connsiteX9" fmla="*/ 1573771 w 3358326"/>
                <a:gd name="connsiteY9" fmla="*/ 266692 h 1815144"/>
                <a:gd name="connsiteX10" fmla="*/ 1573771 w 3358326"/>
                <a:gd name="connsiteY10" fmla="*/ 264915 h 1815144"/>
                <a:gd name="connsiteX11" fmla="*/ 1549784 w 3358326"/>
                <a:gd name="connsiteY11" fmla="*/ 263779 h 1815144"/>
                <a:gd name="connsiteX12" fmla="*/ 7815 w 3358326"/>
                <a:gd name="connsiteY12" fmla="*/ 1655276 h 1815144"/>
                <a:gd name="connsiteX13" fmla="*/ 0 w 3358326"/>
                <a:gd name="connsiteY13" fmla="*/ 1810029 h 1815144"/>
                <a:gd name="connsiteX14" fmla="*/ 8393 w 3358326"/>
                <a:gd name="connsiteY14" fmla="*/ 1643816 h 1815144"/>
                <a:gd name="connsiteX15" fmla="*/ 1502413 w 3358326"/>
                <a:gd name="connsiteY15" fmla="*/ 159251 h 1815144"/>
                <a:gd name="connsiteX16" fmla="*/ 1573771 w 3358326"/>
                <a:gd name="connsiteY16" fmla="*/ 155872 h 1815144"/>
                <a:gd name="connsiteX17" fmla="*/ 1573771 w 3358326"/>
                <a:gd name="connsiteY17" fmla="*/ 1462 h 1815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358326" h="1815144">
                  <a:moveTo>
                    <a:pt x="1602722" y="0"/>
                  </a:moveTo>
                  <a:cubicBezTo>
                    <a:pt x="2572315" y="0"/>
                    <a:pt x="3358326" y="786011"/>
                    <a:pt x="3358326" y="1755604"/>
                  </a:cubicBezTo>
                  <a:lnTo>
                    <a:pt x="3355320" y="1815144"/>
                  </a:lnTo>
                  <a:lnTo>
                    <a:pt x="3090090" y="1815144"/>
                  </a:lnTo>
                  <a:lnTo>
                    <a:pt x="3092855" y="1760373"/>
                  </a:lnTo>
                  <a:lnTo>
                    <a:pt x="3086104" y="1626666"/>
                  </a:lnTo>
                  <a:lnTo>
                    <a:pt x="3035625" y="1371085"/>
                  </a:lnTo>
                  <a:cubicBezTo>
                    <a:pt x="2858743" y="776483"/>
                    <a:pt x="2334674" y="331373"/>
                    <a:pt x="1698481" y="270820"/>
                  </a:cubicBezTo>
                  <a:lnTo>
                    <a:pt x="1591936" y="265775"/>
                  </a:lnTo>
                  <a:lnTo>
                    <a:pt x="1573771" y="266692"/>
                  </a:lnTo>
                  <a:lnTo>
                    <a:pt x="1573771" y="264915"/>
                  </a:lnTo>
                  <a:lnTo>
                    <a:pt x="1549784" y="263779"/>
                  </a:lnTo>
                  <a:cubicBezTo>
                    <a:pt x="747260" y="263779"/>
                    <a:pt x="87189" y="873693"/>
                    <a:pt x="7815" y="1655276"/>
                  </a:cubicBezTo>
                  <a:lnTo>
                    <a:pt x="0" y="1810029"/>
                  </a:lnTo>
                  <a:lnTo>
                    <a:pt x="8393" y="1643816"/>
                  </a:lnTo>
                  <a:cubicBezTo>
                    <a:pt x="88187" y="858098"/>
                    <a:pt x="715264" y="234172"/>
                    <a:pt x="1502413" y="159251"/>
                  </a:cubicBezTo>
                  <a:lnTo>
                    <a:pt x="1573771" y="155872"/>
                  </a:lnTo>
                  <a:lnTo>
                    <a:pt x="1573771" y="146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accent1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 flipH="1" flipV="1">
              <a:off x="3716376" y="3418247"/>
              <a:ext cx="4621106" cy="2497667"/>
            </a:xfrm>
            <a:custGeom>
              <a:avLst/>
              <a:gdLst>
                <a:gd name="connsiteX0" fmla="*/ 1602722 w 3358326"/>
                <a:gd name="connsiteY0" fmla="*/ 0 h 1815144"/>
                <a:gd name="connsiteX1" fmla="*/ 3358326 w 3358326"/>
                <a:gd name="connsiteY1" fmla="*/ 1755604 h 1815144"/>
                <a:gd name="connsiteX2" fmla="*/ 3355320 w 3358326"/>
                <a:gd name="connsiteY2" fmla="*/ 1815144 h 1815144"/>
                <a:gd name="connsiteX3" fmla="*/ 3090090 w 3358326"/>
                <a:gd name="connsiteY3" fmla="*/ 1815144 h 1815144"/>
                <a:gd name="connsiteX4" fmla="*/ 3092855 w 3358326"/>
                <a:gd name="connsiteY4" fmla="*/ 1760373 h 1815144"/>
                <a:gd name="connsiteX5" fmla="*/ 3086104 w 3358326"/>
                <a:gd name="connsiteY5" fmla="*/ 1626666 h 1815144"/>
                <a:gd name="connsiteX6" fmla="*/ 3035625 w 3358326"/>
                <a:gd name="connsiteY6" fmla="*/ 1371085 h 1815144"/>
                <a:gd name="connsiteX7" fmla="*/ 1698481 w 3358326"/>
                <a:gd name="connsiteY7" fmla="*/ 270820 h 1815144"/>
                <a:gd name="connsiteX8" fmla="*/ 1591936 w 3358326"/>
                <a:gd name="connsiteY8" fmla="*/ 265775 h 1815144"/>
                <a:gd name="connsiteX9" fmla="*/ 1573771 w 3358326"/>
                <a:gd name="connsiteY9" fmla="*/ 266692 h 1815144"/>
                <a:gd name="connsiteX10" fmla="*/ 1573771 w 3358326"/>
                <a:gd name="connsiteY10" fmla="*/ 264915 h 1815144"/>
                <a:gd name="connsiteX11" fmla="*/ 1549784 w 3358326"/>
                <a:gd name="connsiteY11" fmla="*/ 263779 h 1815144"/>
                <a:gd name="connsiteX12" fmla="*/ 7815 w 3358326"/>
                <a:gd name="connsiteY12" fmla="*/ 1655276 h 1815144"/>
                <a:gd name="connsiteX13" fmla="*/ 0 w 3358326"/>
                <a:gd name="connsiteY13" fmla="*/ 1810029 h 1815144"/>
                <a:gd name="connsiteX14" fmla="*/ 8393 w 3358326"/>
                <a:gd name="connsiteY14" fmla="*/ 1643816 h 1815144"/>
                <a:gd name="connsiteX15" fmla="*/ 1502413 w 3358326"/>
                <a:gd name="connsiteY15" fmla="*/ 159251 h 1815144"/>
                <a:gd name="connsiteX16" fmla="*/ 1573771 w 3358326"/>
                <a:gd name="connsiteY16" fmla="*/ 155872 h 1815144"/>
                <a:gd name="connsiteX17" fmla="*/ 1573771 w 3358326"/>
                <a:gd name="connsiteY17" fmla="*/ 1462 h 1815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358326" h="1815144">
                  <a:moveTo>
                    <a:pt x="1602722" y="0"/>
                  </a:moveTo>
                  <a:cubicBezTo>
                    <a:pt x="2572315" y="0"/>
                    <a:pt x="3358326" y="786011"/>
                    <a:pt x="3358326" y="1755604"/>
                  </a:cubicBezTo>
                  <a:lnTo>
                    <a:pt x="3355320" y="1815144"/>
                  </a:lnTo>
                  <a:lnTo>
                    <a:pt x="3090090" y="1815144"/>
                  </a:lnTo>
                  <a:lnTo>
                    <a:pt x="3092855" y="1760373"/>
                  </a:lnTo>
                  <a:lnTo>
                    <a:pt x="3086104" y="1626666"/>
                  </a:lnTo>
                  <a:lnTo>
                    <a:pt x="3035625" y="1371085"/>
                  </a:lnTo>
                  <a:cubicBezTo>
                    <a:pt x="2858743" y="776483"/>
                    <a:pt x="2334674" y="331373"/>
                    <a:pt x="1698481" y="270820"/>
                  </a:cubicBezTo>
                  <a:lnTo>
                    <a:pt x="1591936" y="265775"/>
                  </a:lnTo>
                  <a:lnTo>
                    <a:pt x="1573771" y="266692"/>
                  </a:lnTo>
                  <a:lnTo>
                    <a:pt x="1573771" y="264915"/>
                  </a:lnTo>
                  <a:lnTo>
                    <a:pt x="1549784" y="263779"/>
                  </a:lnTo>
                  <a:cubicBezTo>
                    <a:pt x="747260" y="263779"/>
                    <a:pt x="87189" y="873693"/>
                    <a:pt x="7815" y="1655276"/>
                  </a:cubicBezTo>
                  <a:lnTo>
                    <a:pt x="0" y="1810029"/>
                  </a:lnTo>
                  <a:lnTo>
                    <a:pt x="8393" y="1643816"/>
                  </a:lnTo>
                  <a:cubicBezTo>
                    <a:pt x="88187" y="858098"/>
                    <a:pt x="715264" y="234172"/>
                    <a:pt x="1502413" y="159251"/>
                  </a:cubicBezTo>
                  <a:lnTo>
                    <a:pt x="1573771" y="155872"/>
                  </a:lnTo>
                  <a:lnTo>
                    <a:pt x="1573771" y="146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accent1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endParaRPr>
            </a:p>
          </p:txBody>
        </p:sp>
        <p:sp>
          <p:nvSpPr>
            <p:cNvPr id="14" name="椭圆 13" descr="e7d195523061f1c0deeec63e560781cfd59afb0ea006f2a87ABB68BF51EA6619813959095094C18C62A12F549504892A4AAA8C1554C6663626E05CA27F281A14E6983772AFC3FB97135759321DEA3D704CB8FFD9D2544D200E821295B99E642BC8CC99085D9A4B047AF625EB62EA6216920310930D1B740A2E5A7C00F2829CCCFC2A56DAB046A1D786FBC3CD77441D8E"/>
            <p:cNvSpPr/>
            <p:nvPr/>
          </p:nvSpPr>
          <p:spPr>
            <a:xfrm>
              <a:off x="4368339" y="1678483"/>
              <a:ext cx="3479527" cy="3479527"/>
            </a:xfrm>
            <a:prstGeom prst="ellipse">
              <a:avLst/>
            </a:prstGeom>
            <a:solidFill>
              <a:srgbClr val="262626">
                <a:alpha val="30000"/>
              </a:srgbClr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endParaRPr>
            </a:p>
          </p:txBody>
        </p:sp>
      </p:grpSp>
      <p:sp>
        <p:nvSpPr>
          <p:cNvPr id="15" name="文本框 14" descr="e7d195523061f1c0deeec63e560781cfd59afb0ea006f2a87ABB68BF51EA6619813959095094C18C62A12F549504892A4AAA8C1554C6663626E05CA27F281A14E6983772AFC3FB97135759321DEA3D70145073B7709DEAFA256CD57602346C569CD03E8246D33DA545568EA98FB062D63F616CDCDDC7C308D5561BD508072CED46FA16A315624C7F2FF57E77E923953F"/>
          <p:cNvSpPr txBox="1"/>
          <p:nvPr/>
        </p:nvSpPr>
        <p:spPr>
          <a:xfrm>
            <a:off x="1458579" y="2772626"/>
            <a:ext cx="107914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b="1" dirty="0">
                <a:solidFill>
                  <a:schemeClr val="accent1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rPr>
              <a:t>01</a:t>
            </a:r>
            <a:endParaRPr lang="zh-CN" altLang="en-US" sz="6000" b="1" dirty="0">
              <a:solidFill>
                <a:schemeClr val="accent1"/>
              </a:solidFill>
              <a:latin typeface="Noto Sans S Chinese Regular" panose="020B0500000000000000" pitchFamily="34" charset="-122"/>
              <a:ea typeface="Noto Sans S Chinese Regular" panose="020B0500000000000000" pitchFamily="34" charset="-122"/>
            </a:endParaRPr>
          </a:p>
        </p:txBody>
      </p:sp>
      <p:grpSp>
        <p:nvGrpSpPr>
          <p:cNvPr id="16" name="组合 15" descr="e7d195523061f1c0deeec63e560781cfd59afb0ea006f2a87ABB68BF51EA6619813959095094C18C62A12F549504892A4AAA8C1554C6663626E05CA27F281A14E6983772AFC3FB97135759321DEA3D70145073B7709DEAFA256CD57602346C569CD03E8246D33DA545568EA98FB062D63F616CDCDDC7C308D5561BD508072CED46FA16A315624C7F2FF57E77E923953F"/>
          <p:cNvGrpSpPr/>
          <p:nvPr/>
        </p:nvGrpSpPr>
        <p:grpSpPr>
          <a:xfrm>
            <a:off x="3675435" y="2254445"/>
            <a:ext cx="1955614" cy="2045125"/>
            <a:chOff x="3716376" y="920580"/>
            <a:chExt cx="4776695" cy="4995334"/>
          </a:xfrm>
        </p:grpSpPr>
        <p:sp>
          <p:nvSpPr>
            <p:cNvPr id="19" name="任意多边形 18"/>
            <p:cNvSpPr/>
            <p:nvPr/>
          </p:nvSpPr>
          <p:spPr>
            <a:xfrm>
              <a:off x="3871965" y="920580"/>
              <a:ext cx="4621106" cy="2497667"/>
            </a:xfrm>
            <a:custGeom>
              <a:avLst/>
              <a:gdLst>
                <a:gd name="connsiteX0" fmla="*/ 1602722 w 3358326"/>
                <a:gd name="connsiteY0" fmla="*/ 0 h 1815144"/>
                <a:gd name="connsiteX1" fmla="*/ 3358326 w 3358326"/>
                <a:gd name="connsiteY1" fmla="*/ 1755604 h 1815144"/>
                <a:gd name="connsiteX2" fmla="*/ 3355320 w 3358326"/>
                <a:gd name="connsiteY2" fmla="*/ 1815144 h 1815144"/>
                <a:gd name="connsiteX3" fmla="*/ 3090090 w 3358326"/>
                <a:gd name="connsiteY3" fmla="*/ 1815144 h 1815144"/>
                <a:gd name="connsiteX4" fmla="*/ 3092855 w 3358326"/>
                <a:gd name="connsiteY4" fmla="*/ 1760373 h 1815144"/>
                <a:gd name="connsiteX5" fmla="*/ 3086104 w 3358326"/>
                <a:gd name="connsiteY5" fmla="*/ 1626666 h 1815144"/>
                <a:gd name="connsiteX6" fmla="*/ 3035625 w 3358326"/>
                <a:gd name="connsiteY6" fmla="*/ 1371085 h 1815144"/>
                <a:gd name="connsiteX7" fmla="*/ 1698481 w 3358326"/>
                <a:gd name="connsiteY7" fmla="*/ 270820 h 1815144"/>
                <a:gd name="connsiteX8" fmla="*/ 1591936 w 3358326"/>
                <a:gd name="connsiteY8" fmla="*/ 265775 h 1815144"/>
                <a:gd name="connsiteX9" fmla="*/ 1573771 w 3358326"/>
                <a:gd name="connsiteY9" fmla="*/ 266692 h 1815144"/>
                <a:gd name="connsiteX10" fmla="*/ 1573771 w 3358326"/>
                <a:gd name="connsiteY10" fmla="*/ 264915 h 1815144"/>
                <a:gd name="connsiteX11" fmla="*/ 1549784 w 3358326"/>
                <a:gd name="connsiteY11" fmla="*/ 263779 h 1815144"/>
                <a:gd name="connsiteX12" fmla="*/ 7815 w 3358326"/>
                <a:gd name="connsiteY12" fmla="*/ 1655276 h 1815144"/>
                <a:gd name="connsiteX13" fmla="*/ 0 w 3358326"/>
                <a:gd name="connsiteY13" fmla="*/ 1810029 h 1815144"/>
                <a:gd name="connsiteX14" fmla="*/ 8393 w 3358326"/>
                <a:gd name="connsiteY14" fmla="*/ 1643816 h 1815144"/>
                <a:gd name="connsiteX15" fmla="*/ 1502413 w 3358326"/>
                <a:gd name="connsiteY15" fmla="*/ 159251 h 1815144"/>
                <a:gd name="connsiteX16" fmla="*/ 1573771 w 3358326"/>
                <a:gd name="connsiteY16" fmla="*/ 155872 h 1815144"/>
                <a:gd name="connsiteX17" fmla="*/ 1573771 w 3358326"/>
                <a:gd name="connsiteY17" fmla="*/ 1462 h 1815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358326" h="1815144">
                  <a:moveTo>
                    <a:pt x="1602722" y="0"/>
                  </a:moveTo>
                  <a:cubicBezTo>
                    <a:pt x="2572315" y="0"/>
                    <a:pt x="3358326" y="786011"/>
                    <a:pt x="3358326" y="1755604"/>
                  </a:cubicBezTo>
                  <a:lnTo>
                    <a:pt x="3355320" y="1815144"/>
                  </a:lnTo>
                  <a:lnTo>
                    <a:pt x="3090090" y="1815144"/>
                  </a:lnTo>
                  <a:lnTo>
                    <a:pt x="3092855" y="1760373"/>
                  </a:lnTo>
                  <a:lnTo>
                    <a:pt x="3086104" y="1626666"/>
                  </a:lnTo>
                  <a:lnTo>
                    <a:pt x="3035625" y="1371085"/>
                  </a:lnTo>
                  <a:cubicBezTo>
                    <a:pt x="2858743" y="776483"/>
                    <a:pt x="2334674" y="331373"/>
                    <a:pt x="1698481" y="270820"/>
                  </a:cubicBezTo>
                  <a:lnTo>
                    <a:pt x="1591936" y="265775"/>
                  </a:lnTo>
                  <a:lnTo>
                    <a:pt x="1573771" y="266692"/>
                  </a:lnTo>
                  <a:lnTo>
                    <a:pt x="1573771" y="264915"/>
                  </a:lnTo>
                  <a:lnTo>
                    <a:pt x="1549784" y="263779"/>
                  </a:lnTo>
                  <a:cubicBezTo>
                    <a:pt x="747260" y="263779"/>
                    <a:pt x="87189" y="873693"/>
                    <a:pt x="7815" y="1655276"/>
                  </a:cubicBezTo>
                  <a:lnTo>
                    <a:pt x="0" y="1810029"/>
                  </a:lnTo>
                  <a:lnTo>
                    <a:pt x="8393" y="1643816"/>
                  </a:lnTo>
                  <a:cubicBezTo>
                    <a:pt x="88187" y="858098"/>
                    <a:pt x="715264" y="234172"/>
                    <a:pt x="1502413" y="159251"/>
                  </a:cubicBezTo>
                  <a:lnTo>
                    <a:pt x="1573771" y="155872"/>
                  </a:lnTo>
                  <a:lnTo>
                    <a:pt x="1573771" y="146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accent1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endParaRPr>
            </a:p>
          </p:txBody>
        </p:sp>
        <p:sp>
          <p:nvSpPr>
            <p:cNvPr id="22" name="任意多边形 21"/>
            <p:cNvSpPr/>
            <p:nvPr/>
          </p:nvSpPr>
          <p:spPr>
            <a:xfrm flipH="1" flipV="1">
              <a:off x="3716376" y="3418247"/>
              <a:ext cx="4621106" cy="2497667"/>
            </a:xfrm>
            <a:custGeom>
              <a:avLst/>
              <a:gdLst>
                <a:gd name="connsiteX0" fmla="*/ 1602722 w 3358326"/>
                <a:gd name="connsiteY0" fmla="*/ 0 h 1815144"/>
                <a:gd name="connsiteX1" fmla="*/ 3358326 w 3358326"/>
                <a:gd name="connsiteY1" fmla="*/ 1755604 h 1815144"/>
                <a:gd name="connsiteX2" fmla="*/ 3355320 w 3358326"/>
                <a:gd name="connsiteY2" fmla="*/ 1815144 h 1815144"/>
                <a:gd name="connsiteX3" fmla="*/ 3090090 w 3358326"/>
                <a:gd name="connsiteY3" fmla="*/ 1815144 h 1815144"/>
                <a:gd name="connsiteX4" fmla="*/ 3092855 w 3358326"/>
                <a:gd name="connsiteY4" fmla="*/ 1760373 h 1815144"/>
                <a:gd name="connsiteX5" fmla="*/ 3086104 w 3358326"/>
                <a:gd name="connsiteY5" fmla="*/ 1626666 h 1815144"/>
                <a:gd name="connsiteX6" fmla="*/ 3035625 w 3358326"/>
                <a:gd name="connsiteY6" fmla="*/ 1371085 h 1815144"/>
                <a:gd name="connsiteX7" fmla="*/ 1698481 w 3358326"/>
                <a:gd name="connsiteY7" fmla="*/ 270820 h 1815144"/>
                <a:gd name="connsiteX8" fmla="*/ 1591936 w 3358326"/>
                <a:gd name="connsiteY8" fmla="*/ 265775 h 1815144"/>
                <a:gd name="connsiteX9" fmla="*/ 1573771 w 3358326"/>
                <a:gd name="connsiteY9" fmla="*/ 266692 h 1815144"/>
                <a:gd name="connsiteX10" fmla="*/ 1573771 w 3358326"/>
                <a:gd name="connsiteY10" fmla="*/ 264915 h 1815144"/>
                <a:gd name="connsiteX11" fmla="*/ 1549784 w 3358326"/>
                <a:gd name="connsiteY11" fmla="*/ 263779 h 1815144"/>
                <a:gd name="connsiteX12" fmla="*/ 7815 w 3358326"/>
                <a:gd name="connsiteY12" fmla="*/ 1655276 h 1815144"/>
                <a:gd name="connsiteX13" fmla="*/ 0 w 3358326"/>
                <a:gd name="connsiteY13" fmla="*/ 1810029 h 1815144"/>
                <a:gd name="connsiteX14" fmla="*/ 8393 w 3358326"/>
                <a:gd name="connsiteY14" fmla="*/ 1643816 h 1815144"/>
                <a:gd name="connsiteX15" fmla="*/ 1502413 w 3358326"/>
                <a:gd name="connsiteY15" fmla="*/ 159251 h 1815144"/>
                <a:gd name="connsiteX16" fmla="*/ 1573771 w 3358326"/>
                <a:gd name="connsiteY16" fmla="*/ 155872 h 1815144"/>
                <a:gd name="connsiteX17" fmla="*/ 1573771 w 3358326"/>
                <a:gd name="connsiteY17" fmla="*/ 1462 h 1815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358326" h="1815144">
                  <a:moveTo>
                    <a:pt x="1602722" y="0"/>
                  </a:moveTo>
                  <a:cubicBezTo>
                    <a:pt x="2572315" y="0"/>
                    <a:pt x="3358326" y="786011"/>
                    <a:pt x="3358326" y="1755604"/>
                  </a:cubicBezTo>
                  <a:lnTo>
                    <a:pt x="3355320" y="1815144"/>
                  </a:lnTo>
                  <a:lnTo>
                    <a:pt x="3090090" y="1815144"/>
                  </a:lnTo>
                  <a:lnTo>
                    <a:pt x="3092855" y="1760373"/>
                  </a:lnTo>
                  <a:lnTo>
                    <a:pt x="3086104" y="1626666"/>
                  </a:lnTo>
                  <a:lnTo>
                    <a:pt x="3035625" y="1371085"/>
                  </a:lnTo>
                  <a:cubicBezTo>
                    <a:pt x="2858743" y="776483"/>
                    <a:pt x="2334674" y="331373"/>
                    <a:pt x="1698481" y="270820"/>
                  </a:cubicBezTo>
                  <a:lnTo>
                    <a:pt x="1591936" y="265775"/>
                  </a:lnTo>
                  <a:lnTo>
                    <a:pt x="1573771" y="266692"/>
                  </a:lnTo>
                  <a:lnTo>
                    <a:pt x="1573771" y="264915"/>
                  </a:lnTo>
                  <a:lnTo>
                    <a:pt x="1549784" y="263779"/>
                  </a:lnTo>
                  <a:cubicBezTo>
                    <a:pt x="747260" y="263779"/>
                    <a:pt x="87189" y="873693"/>
                    <a:pt x="7815" y="1655276"/>
                  </a:cubicBezTo>
                  <a:lnTo>
                    <a:pt x="0" y="1810029"/>
                  </a:lnTo>
                  <a:lnTo>
                    <a:pt x="8393" y="1643816"/>
                  </a:lnTo>
                  <a:cubicBezTo>
                    <a:pt x="88187" y="858098"/>
                    <a:pt x="715264" y="234172"/>
                    <a:pt x="1502413" y="159251"/>
                  </a:cubicBezTo>
                  <a:lnTo>
                    <a:pt x="1573771" y="155872"/>
                  </a:lnTo>
                  <a:lnTo>
                    <a:pt x="1573771" y="146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accent1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endParaRPr>
            </a:p>
          </p:txBody>
        </p:sp>
        <p:sp>
          <p:nvSpPr>
            <p:cNvPr id="23" name="椭圆 22" descr="e7d195523061f1c0deeec63e560781cfd59afb0ea006f2a87ABB68BF51EA6619813959095094C18C62A12F549504892A4AAA8C1554C6663626E05CA27F281A14E6983772AFC3FB97135759321DEA3D704CB8FFD9D2544D200E821295B99E642BC8CC99085D9A4B047AF625EB62EA6216920310930D1B740A2E5A7C00F2829CCCFC2A56DAB046A1D786FBC3CD77441D8E"/>
            <p:cNvSpPr/>
            <p:nvPr/>
          </p:nvSpPr>
          <p:spPr>
            <a:xfrm>
              <a:off x="4368339" y="1678483"/>
              <a:ext cx="3479527" cy="3479527"/>
            </a:xfrm>
            <a:prstGeom prst="ellipse">
              <a:avLst/>
            </a:prstGeom>
            <a:solidFill>
              <a:srgbClr val="404040">
                <a:alpha val="30000"/>
              </a:srgbClr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endParaRPr>
            </a:p>
          </p:txBody>
        </p:sp>
      </p:grpSp>
      <p:sp>
        <p:nvSpPr>
          <p:cNvPr id="24" name="文本框 23" descr="e7d195523061f1c0deeec63e560781cfd59afb0ea006f2a87ABB68BF51EA6619813959095094C18C62A12F549504892A4AAA8C1554C6663626E05CA27F281A14E6983772AFC3FB97135759321DEA3D70145073B7709DEAFA256CD57602346C569CD03E8246D33DA545568EA98FB062D63F616CDCDDC7C308D5561BD508072CED46FA16A315624C7F2FF57E77E923953F"/>
          <p:cNvSpPr txBox="1"/>
          <p:nvPr/>
        </p:nvSpPr>
        <p:spPr>
          <a:xfrm>
            <a:off x="4212837" y="2772625"/>
            <a:ext cx="107914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b="1" dirty="0">
                <a:solidFill>
                  <a:schemeClr val="accent2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rPr>
              <a:t>02</a:t>
            </a:r>
            <a:endParaRPr lang="zh-CN" altLang="en-US" sz="6000" b="1" dirty="0">
              <a:solidFill>
                <a:schemeClr val="accent2"/>
              </a:solidFill>
              <a:latin typeface="Noto Sans S Chinese Regular" panose="020B0500000000000000" pitchFamily="34" charset="-122"/>
              <a:ea typeface="Noto Sans S Chinese Regular" panose="020B0500000000000000" pitchFamily="34" charset="-122"/>
            </a:endParaRPr>
          </a:p>
        </p:txBody>
      </p:sp>
      <p:grpSp>
        <p:nvGrpSpPr>
          <p:cNvPr id="25" name="组合 24" descr="e7d195523061f1c0deeec63e560781cfd59afb0ea006f2a87ABB68BF51EA6619813959095094C18C62A12F549504892A4AAA8C1554C6663626E05CA27F281A14E6983772AFC3FB97135759321DEA3D70145073B7709DEAFA256CD57602346C569CD03E8246D33DA545568EA98FB062D63F616CDCDDC7C308D5561BD508072CED46FA16A315624C7F2FF57E77E923953F"/>
          <p:cNvGrpSpPr/>
          <p:nvPr/>
        </p:nvGrpSpPr>
        <p:grpSpPr>
          <a:xfrm>
            <a:off x="6509042" y="2254446"/>
            <a:ext cx="1955614" cy="2045125"/>
            <a:chOff x="3716376" y="920580"/>
            <a:chExt cx="4776695" cy="4995334"/>
          </a:xfrm>
        </p:grpSpPr>
        <p:sp>
          <p:nvSpPr>
            <p:cNvPr id="26" name="任意多边形 25"/>
            <p:cNvSpPr/>
            <p:nvPr/>
          </p:nvSpPr>
          <p:spPr>
            <a:xfrm>
              <a:off x="3871965" y="920580"/>
              <a:ext cx="4621106" cy="2497667"/>
            </a:xfrm>
            <a:custGeom>
              <a:avLst/>
              <a:gdLst>
                <a:gd name="connsiteX0" fmla="*/ 1602722 w 3358326"/>
                <a:gd name="connsiteY0" fmla="*/ 0 h 1815144"/>
                <a:gd name="connsiteX1" fmla="*/ 3358326 w 3358326"/>
                <a:gd name="connsiteY1" fmla="*/ 1755604 h 1815144"/>
                <a:gd name="connsiteX2" fmla="*/ 3355320 w 3358326"/>
                <a:gd name="connsiteY2" fmla="*/ 1815144 h 1815144"/>
                <a:gd name="connsiteX3" fmla="*/ 3090090 w 3358326"/>
                <a:gd name="connsiteY3" fmla="*/ 1815144 h 1815144"/>
                <a:gd name="connsiteX4" fmla="*/ 3092855 w 3358326"/>
                <a:gd name="connsiteY4" fmla="*/ 1760373 h 1815144"/>
                <a:gd name="connsiteX5" fmla="*/ 3086104 w 3358326"/>
                <a:gd name="connsiteY5" fmla="*/ 1626666 h 1815144"/>
                <a:gd name="connsiteX6" fmla="*/ 3035625 w 3358326"/>
                <a:gd name="connsiteY6" fmla="*/ 1371085 h 1815144"/>
                <a:gd name="connsiteX7" fmla="*/ 1698481 w 3358326"/>
                <a:gd name="connsiteY7" fmla="*/ 270820 h 1815144"/>
                <a:gd name="connsiteX8" fmla="*/ 1591936 w 3358326"/>
                <a:gd name="connsiteY8" fmla="*/ 265775 h 1815144"/>
                <a:gd name="connsiteX9" fmla="*/ 1573771 w 3358326"/>
                <a:gd name="connsiteY9" fmla="*/ 266692 h 1815144"/>
                <a:gd name="connsiteX10" fmla="*/ 1573771 w 3358326"/>
                <a:gd name="connsiteY10" fmla="*/ 264915 h 1815144"/>
                <a:gd name="connsiteX11" fmla="*/ 1549784 w 3358326"/>
                <a:gd name="connsiteY11" fmla="*/ 263779 h 1815144"/>
                <a:gd name="connsiteX12" fmla="*/ 7815 w 3358326"/>
                <a:gd name="connsiteY12" fmla="*/ 1655276 h 1815144"/>
                <a:gd name="connsiteX13" fmla="*/ 0 w 3358326"/>
                <a:gd name="connsiteY13" fmla="*/ 1810029 h 1815144"/>
                <a:gd name="connsiteX14" fmla="*/ 8393 w 3358326"/>
                <a:gd name="connsiteY14" fmla="*/ 1643816 h 1815144"/>
                <a:gd name="connsiteX15" fmla="*/ 1502413 w 3358326"/>
                <a:gd name="connsiteY15" fmla="*/ 159251 h 1815144"/>
                <a:gd name="connsiteX16" fmla="*/ 1573771 w 3358326"/>
                <a:gd name="connsiteY16" fmla="*/ 155872 h 1815144"/>
                <a:gd name="connsiteX17" fmla="*/ 1573771 w 3358326"/>
                <a:gd name="connsiteY17" fmla="*/ 1462 h 1815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358326" h="1815144">
                  <a:moveTo>
                    <a:pt x="1602722" y="0"/>
                  </a:moveTo>
                  <a:cubicBezTo>
                    <a:pt x="2572315" y="0"/>
                    <a:pt x="3358326" y="786011"/>
                    <a:pt x="3358326" y="1755604"/>
                  </a:cubicBezTo>
                  <a:lnTo>
                    <a:pt x="3355320" y="1815144"/>
                  </a:lnTo>
                  <a:lnTo>
                    <a:pt x="3090090" y="1815144"/>
                  </a:lnTo>
                  <a:lnTo>
                    <a:pt x="3092855" y="1760373"/>
                  </a:lnTo>
                  <a:lnTo>
                    <a:pt x="3086104" y="1626666"/>
                  </a:lnTo>
                  <a:lnTo>
                    <a:pt x="3035625" y="1371085"/>
                  </a:lnTo>
                  <a:cubicBezTo>
                    <a:pt x="2858743" y="776483"/>
                    <a:pt x="2334674" y="331373"/>
                    <a:pt x="1698481" y="270820"/>
                  </a:cubicBezTo>
                  <a:lnTo>
                    <a:pt x="1591936" y="265775"/>
                  </a:lnTo>
                  <a:lnTo>
                    <a:pt x="1573771" y="266692"/>
                  </a:lnTo>
                  <a:lnTo>
                    <a:pt x="1573771" y="264915"/>
                  </a:lnTo>
                  <a:lnTo>
                    <a:pt x="1549784" y="263779"/>
                  </a:lnTo>
                  <a:cubicBezTo>
                    <a:pt x="747260" y="263779"/>
                    <a:pt x="87189" y="873693"/>
                    <a:pt x="7815" y="1655276"/>
                  </a:cubicBezTo>
                  <a:lnTo>
                    <a:pt x="0" y="1810029"/>
                  </a:lnTo>
                  <a:lnTo>
                    <a:pt x="8393" y="1643816"/>
                  </a:lnTo>
                  <a:cubicBezTo>
                    <a:pt x="88187" y="858098"/>
                    <a:pt x="715264" y="234172"/>
                    <a:pt x="1502413" y="159251"/>
                  </a:cubicBezTo>
                  <a:lnTo>
                    <a:pt x="1573771" y="155872"/>
                  </a:lnTo>
                  <a:lnTo>
                    <a:pt x="1573771" y="146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solidFill>
                  <a:schemeClr val="accent1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endParaRPr>
            </a:p>
          </p:txBody>
        </p:sp>
        <p:sp>
          <p:nvSpPr>
            <p:cNvPr id="27" name="任意多边形 26"/>
            <p:cNvSpPr/>
            <p:nvPr/>
          </p:nvSpPr>
          <p:spPr>
            <a:xfrm flipH="1" flipV="1">
              <a:off x="3716376" y="3418247"/>
              <a:ext cx="4621106" cy="2497667"/>
            </a:xfrm>
            <a:custGeom>
              <a:avLst/>
              <a:gdLst>
                <a:gd name="connsiteX0" fmla="*/ 1602722 w 3358326"/>
                <a:gd name="connsiteY0" fmla="*/ 0 h 1815144"/>
                <a:gd name="connsiteX1" fmla="*/ 3358326 w 3358326"/>
                <a:gd name="connsiteY1" fmla="*/ 1755604 h 1815144"/>
                <a:gd name="connsiteX2" fmla="*/ 3355320 w 3358326"/>
                <a:gd name="connsiteY2" fmla="*/ 1815144 h 1815144"/>
                <a:gd name="connsiteX3" fmla="*/ 3090090 w 3358326"/>
                <a:gd name="connsiteY3" fmla="*/ 1815144 h 1815144"/>
                <a:gd name="connsiteX4" fmla="*/ 3092855 w 3358326"/>
                <a:gd name="connsiteY4" fmla="*/ 1760373 h 1815144"/>
                <a:gd name="connsiteX5" fmla="*/ 3086104 w 3358326"/>
                <a:gd name="connsiteY5" fmla="*/ 1626666 h 1815144"/>
                <a:gd name="connsiteX6" fmla="*/ 3035625 w 3358326"/>
                <a:gd name="connsiteY6" fmla="*/ 1371085 h 1815144"/>
                <a:gd name="connsiteX7" fmla="*/ 1698481 w 3358326"/>
                <a:gd name="connsiteY7" fmla="*/ 270820 h 1815144"/>
                <a:gd name="connsiteX8" fmla="*/ 1591936 w 3358326"/>
                <a:gd name="connsiteY8" fmla="*/ 265775 h 1815144"/>
                <a:gd name="connsiteX9" fmla="*/ 1573771 w 3358326"/>
                <a:gd name="connsiteY9" fmla="*/ 266692 h 1815144"/>
                <a:gd name="connsiteX10" fmla="*/ 1573771 w 3358326"/>
                <a:gd name="connsiteY10" fmla="*/ 264915 h 1815144"/>
                <a:gd name="connsiteX11" fmla="*/ 1549784 w 3358326"/>
                <a:gd name="connsiteY11" fmla="*/ 263779 h 1815144"/>
                <a:gd name="connsiteX12" fmla="*/ 7815 w 3358326"/>
                <a:gd name="connsiteY12" fmla="*/ 1655276 h 1815144"/>
                <a:gd name="connsiteX13" fmla="*/ 0 w 3358326"/>
                <a:gd name="connsiteY13" fmla="*/ 1810029 h 1815144"/>
                <a:gd name="connsiteX14" fmla="*/ 8393 w 3358326"/>
                <a:gd name="connsiteY14" fmla="*/ 1643816 h 1815144"/>
                <a:gd name="connsiteX15" fmla="*/ 1502413 w 3358326"/>
                <a:gd name="connsiteY15" fmla="*/ 159251 h 1815144"/>
                <a:gd name="connsiteX16" fmla="*/ 1573771 w 3358326"/>
                <a:gd name="connsiteY16" fmla="*/ 155872 h 1815144"/>
                <a:gd name="connsiteX17" fmla="*/ 1573771 w 3358326"/>
                <a:gd name="connsiteY17" fmla="*/ 1462 h 1815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358326" h="1815144">
                  <a:moveTo>
                    <a:pt x="1602722" y="0"/>
                  </a:moveTo>
                  <a:cubicBezTo>
                    <a:pt x="2572315" y="0"/>
                    <a:pt x="3358326" y="786011"/>
                    <a:pt x="3358326" y="1755604"/>
                  </a:cubicBezTo>
                  <a:lnTo>
                    <a:pt x="3355320" y="1815144"/>
                  </a:lnTo>
                  <a:lnTo>
                    <a:pt x="3090090" y="1815144"/>
                  </a:lnTo>
                  <a:lnTo>
                    <a:pt x="3092855" y="1760373"/>
                  </a:lnTo>
                  <a:lnTo>
                    <a:pt x="3086104" y="1626666"/>
                  </a:lnTo>
                  <a:lnTo>
                    <a:pt x="3035625" y="1371085"/>
                  </a:lnTo>
                  <a:cubicBezTo>
                    <a:pt x="2858743" y="776483"/>
                    <a:pt x="2334674" y="331373"/>
                    <a:pt x="1698481" y="270820"/>
                  </a:cubicBezTo>
                  <a:lnTo>
                    <a:pt x="1591936" y="265775"/>
                  </a:lnTo>
                  <a:lnTo>
                    <a:pt x="1573771" y="266692"/>
                  </a:lnTo>
                  <a:lnTo>
                    <a:pt x="1573771" y="264915"/>
                  </a:lnTo>
                  <a:lnTo>
                    <a:pt x="1549784" y="263779"/>
                  </a:lnTo>
                  <a:cubicBezTo>
                    <a:pt x="747260" y="263779"/>
                    <a:pt x="87189" y="873693"/>
                    <a:pt x="7815" y="1655276"/>
                  </a:cubicBezTo>
                  <a:lnTo>
                    <a:pt x="0" y="1810029"/>
                  </a:lnTo>
                  <a:lnTo>
                    <a:pt x="8393" y="1643816"/>
                  </a:lnTo>
                  <a:cubicBezTo>
                    <a:pt x="88187" y="858098"/>
                    <a:pt x="715264" y="234172"/>
                    <a:pt x="1502413" y="159251"/>
                  </a:cubicBezTo>
                  <a:lnTo>
                    <a:pt x="1573771" y="155872"/>
                  </a:lnTo>
                  <a:lnTo>
                    <a:pt x="1573771" y="146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accent1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endParaRPr>
            </a:p>
          </p:txBody>
        </p:sp>
        <p:sp>
          <p:nvSpPr>
            <p:cNvPr id="28" name="椭圆 27" descr="e7d195523061f1c0deeec63e560781cfd59afb0ea006f2a87ABB68BF51EA6619813959095094C18C62A12F549504892A4AAA8C1554C6663626E05CA27F281A14E6983772AFC3FB97135759321DEA3D704CB8FFD9D2544D200E821295B99E642BC8CC99085D9A4B047AF625EB62EA6216920310930D1B740A2E5A7C00F2829CCCFC2A56DAB046A1D786FBC3CD77441D8E"/>
            <p:cNvSpPr/>
            <p:nvPr/>
          </p:nvSpPr>
          <p:spPr>
            <a:xfrm>
              <a:off x="4368339" y="1678483"/>
              <a:ext cx="3479527" cy="3479527"/>
            </a:xfrm>
            <a:prstGeom prst="ellipse">
              <a:avLst/>
            </a:prstGeom>
            <a:solidFill>
              <a:srgbClr val="595959">
                <a:alpha val="30000"/>
              </a:srgbClr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endParaRPr>
            </a:p>
          </p:txBody>
        </p:sp>
      </p:grpSp>
      <p:sp>
        <p:nvSpPr>
          <p:cNvPr id="29" name="文本框 28" descr="e7d195523061f1c0deeec63e560781cfd59afb0ea006f2a87ABB68BF51EA6619813959095094C18C62A12F549504892A4AAA8C1554C6663626E05CA27F281A14E6983772AFC3FB97135759321DEA3D70145073B7709DEAFA256CD57602346C569CD03E8246D33DA545568EA98FB062D63F616CDCDDC7C308D5561BD508072CED46FA16A315624C7F2FF57E77E923953F"/>
          <p:cNvSpPr txBox="1"/>
          <p:nvPr/>
        </p:nvSpPr>
        <p:spPr>
          <a:xfrm>
            <a:off x="7039230" y="2756968"/>
            <a:ext cx="107914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b="1" dirty="0">
                <a:solidFill>
                  <a:schemeClr val="accent1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rPr>
              <a:t>03</a:t>
            </a:r>
            <a:endParaRPr lang="zh-CN" altLang="en-US" sz="6000" b="1" dirty="0">
              <a:solidFill>
                <a:schemeClr val="accent1"/>
              </a:solidFill>
              <a:latin typeface="Noto Sans S Chinese Regular" panose="020B0500000000000000" pitchFamily="34" charset="-122"/>
              <a:ea typeface="Noto Sans S Chinese Regular" panose="020B0500000000000000" pitchFamily="34" charset="-122"/>
            </a:endParaRPr>
          </a:p>
        </p:txBody>
      </p:sp>
      <p:grpSp>
        <p:nvGrpSpPr>
          <p:cNvPr id="30" name="组合 29" descr="e7d195523061f1c0deeec63e560781cfd59afb0ea006f2a87ABB68BF51EA6619813959095094C18C62A12F549504892A4AAA8C1554C6663626E05CA27F281A14E6983772AFC3FB97135759321DEA3D70145073B7709DEAFA256CD57602346C569CD03E8246D33DA545568EA98FB062D63F616CDCDDC7C308D5561BD508072CED46FA16A315624C7F2FF57E77E923953F"/>
          <p:cNvGrpSpPr/>
          <p:nvPr/>
        </p:nvGrpSpPr>
        <p:grpSpPr>
          <a:xfrm>
            <a:off x="9342649" y="2254446"/>
            <a:ext cx="1955614" cy="2045125"/>
            <a:chOff x="3716376" y="920580"/>
            <a:chExt cx="4776695" cy="4995334"/>
          </a:xfrm>
        </p:grpSpPr>
        <p:sp>
          <p:nvSpPr>
            <p:cNvPr id="31" name="任意多边形 30"/>
            <p:cNvSpPr/>
            <p:nvPr/>
          </p:nvSpPr>
          <p:spPr>
            <a:xfrm>
              <a:off x="3871965" y="920580"/>
              <a:ext cx="4621106" cy="2497667"/>
            </a:xfrm>
            <a:custGeom>
              <a:avLst/>
              <a:gdLst>
                <a:gd name="connsiteX0" fmla="*/ 1602722 w 3358326"/>
                <a:gd name="connsiteY0" fmla="*/ 0 h 1815144"/>
                <a:gd name="connsiteX1" fmla="*/ 3358326 w 3358326"/>
                <a:gd name="connsiteY1" fmla="*/ 1755604 h 1815144"/>
                <a:gd name="connsiteX2" fmla="*/ 3355320 w 3358326"/>
                <a:gd name="connsiteY2" fmla="*/ 1815144 h 1815144"/>
                <a:gd name="connsiteX3" fmla="*/ 3090090 w 3358326"/>
                <a:gd name="connsiteY3" fmla="*/ 1815144 h 1815144"/>
                <a:gd name="connsiteX4" fmla="*/ 3092855 w 3358326"/>
                <a:gd name="connsiteY4" fmla="*/ 1760373 h 1815144"/>
                <a:gd name="connsiteX5" fmla="*/ 3086104 w 3358326"/>
                <a:gd name="connsiteY5" fmla="*/ 1626666 h 1815144"/>
                <a:gd name="connsiteX6" fmla="*/ 3035625 w 3358326"/>
                <a:gd name="connsiteY6" fmla="*/ 1371085 h 1815144"/>
                <a:gd name="connsiteX7" fmla="*/ 1698481 w 3358326"/>
                <a:gd name="connsiteY7" fmla="*/ 270820 h 1815144"/>
                <a:gd name="connsiteX8" fmla="*/ 1591936 w 3358326"/>
                <a:gd name="connsiteY8" fmla="*/ 265775 h 1815144"/>
                <a:gd name="connsiteX9" fmla="*/ 1573771 w 3358326"/>
                <a:gd name="connsiteY9" fmla="*/ 266692 h 1815144"/>
                <a:gd name="connsiteX10" fmla="*/ 1573771 w 3358326"/>
                <a:gd name="connsiteY10" fmla="*/ 264915 h 1815144"/>
                <a:gd name="connsiteX11" fmla="*/ 1549784 w 3358326"/>
                <a:gd name="connsiteY11" fmla="*/ 263779 h 1815144"/>
                <a:gd name="connsiteX12" fmla="*/ 7815 w 3358326"/>
                <a:gd name="connsiteY12" fmla="*/ 1655276 h 1815144"/>
                <a:gd name="connsiteX13" fmla="*/ 0 w 3358326"/>
                <a:gd name="connsiteY13" fmla="*/ 1810029 h 1815144"/>
                <a:gd name="connsiteX14" fmla="*/ 8393 w 3358326"/>
                <a:gd name="connsiteY14" fmla="*/ 1643816 h 1815144"/>
                <a:gd name="connsiteX15" fmla="*/ 1502413 w 3358326"/>
                <a:gd name="connsiteY15" fmla="*/ 159251 h 1815144"/>
                <a:gd name="connsiteX16" fmla="*/ 1573771 w 3358326"/>
                <a:gd name="connsiteY16" fmla="*/ 155872 h 1815144"/>
                <a:gd name="connsiteX17" fmla="*/ 1573771 w 3358326"/>
                <a:gd name="connsiteY17" fmla="*/ 1462 h 1815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358326" h="1815144">
                  <a:moveTo>
                    <a:pt x="1602722" y="0"/>
                  </a:moveTo>
                  <a:cubicBezTo>
                    <a:pt x="2572315" y="0"/>
                    <a:pt x="3358326" y="786011"/>
                    <a:pt x="3358326" y="1755604"/>
                  </a:cubicBezTo>
                  <a:lnTo>
                    <a:pt x="3355320" y="1815144"/>
                  </a:lnTo>
                  <a:lnTo>
                    <a:pt x="3090090" y="1815144"/>
                  </a:lnTo>
                  <a:lnTo>
                    <a:pt x="3092855" y="1760373"/>
                  </a:lnTo>
                  <a:lnTo>
                    <a:pt x="3086104" y="1626666"/>
                  </a:lnTo>
                  <a:lnTo>
                    <a:pt x="3035625" y="1371085"/>
                  </a:lnTo>
                  <a:cubicBezTo>
                    <a:pt x="2858743" y="776483"/>
                    <a:pt x="2334674" y="331373"/>
                    <a:pt x="1698481" y="270820"/>
                  </a:cubicBezTo>
                  <a:lnTo>
                    <a:pt x="1591936" y="265775"/>
                  </a:lnTo>
                  <a:lnTo>
                    <a:pt x="1573771" y="266692"/>
                  </a:lnTo>
                  <a:lnTo>
                    <a:pt x="1573771" y="264915"/>
                  </a:lnTo>
                  <a:lnTo>
                    <a:pt x="1549784" y="263779"/>
                  </a:lnTo>
                  <a:cubicBezTo>
                    <a:pt x="747260" y="263779"/>
                    <a:pt x="87189" y="873693"/>
                    <a:pt x="7815" y="1655276"/>
                  </a:cubicBezTo>
                  <a:lnTo>
                    <a:pt x="0" y="1810029"/>
                  </a:lnTo>
                  <a:lnTo>
                    <a:pt x="8393" y="1643816"/>
                  </a:lnTo>
                  <a:cubicBezTo>
                    <a:pt x="88187" y="858098"/>
                    <a:pt x="715264" y="234172"/>
                    <a:pt x="1502413" y="159251"/>
                  </a:cubicBezTo>
                  <a:lnTo>
                    <a:pt x="1573771" y="155872"/>
                  </a:lnTo>
                  <a:lnTo>
                    <a:pt x="1573771" y="146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accent1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endParaRPr>
            </a:p>
          </p:txBody>
        </p:sp>
        <p:sp>
          <p:nvSpPr>
            <p:cNvPr id="32" name="任意多边形 31"/>
            <p:cNvSpPr/>
            <p:nvPr/>
          </p:nvSpPr>
          <p:spPr>
            <a:xfrm flipH="1" flipV="1">
              <a:off x="3716376" y="3418247"/>
              <a:ext cx="4621106" cy="2497667"/>
            </a:xfrm>
            <a:custGeom>
              <a:avLst/>
              <a:gdLst>
                <a:gd name="connsiteX0" fmla="*/ 1602722 w 3358326"/>
                <a:gd name="connsiteY0" fmla="*/ 0 h 1815144"/>
                <a:gd name="connsiteX1" fmla="*/ 3358326 w 3358326"/>
                <a:gd name="connsiteY1" fmla="*/ 1755604 h 1815144"/>
                <a:gd name="connsiteX2" fmla="*/ 3355320 w 3358326"/>
                <a:gd name="connsiteY2" fmla="*/ 1815144 h 1815144"/>
                <a:gd name="connsiteX3" fmla="*/ 3090090 w 3358326"/>
                <a:gd name="connsiteY3" fmla="*/ 1815144 h 1815144"/>
                <a:gd name="connsiteX4" fmla="*/ 3092855 w 3358326"/>
                <a:gd name="connsiteY4" fmla="*/ 1760373 h 1815144"/>
                <a:gd name="connsiteX5" fmla="*/ 3086104 w 3358326"/>
                <a:gd name="connsiteY5" fmla="*/ 1626666 h 1815144"/>
                <a:gd name="connsiteX6" fmla="*/ 3035625 w 3358326"/>
                <a:gd name="connsiteY6" fmla="*/ 1371085 h 1815144"/>
                <a:gd name="connsiteX7" fmla="*/ 1698481 w 3358326"/>
                <a:gd name="connsiteY7" fmla="*/ 270820 h 1815144"/>
                <a:gd name="connsiteX8" fmla="*/ 1591936 w 3358326"/>
                <a:gd name="connsiteY8" fmla="*/ 265775 h 1815144"/>
                <a:gd name="connsiteX9" fmla="*/ 1573771 w 3358326"/>
                <a:gd name="connsiteY9" fmla="*/ 266692 h 1815144"/>
                <a:gd name="connsiteX10" fmla="*/ 1573771 w 3358326"/>
                <a:gd name="connsiteY10" fmla="*/ 264915 h 1815144"/>
                <a:gd name="connsiteX11" fmla="*/ 1549784 w 3358326"/>
                <a:gd name="connsiteY11" fmla="*/ 263779 h 1815144"/>
                <a:gd name="connsiteX12" fmla="*/ 7815 w 3358326"/>
                <a:gd name="connsiteY12" fmla="*/ 1655276 h 1815144"/>
                <a:gd name="connsiteX13" fmla="*/ 0 w 3358326"/>
                <a:gd name="connsiteY13" fmla="*/ 1810029 h 1815144"/>
                <a:gd name="connsiteX14" fmla="*/ 8393 w 3358326"/>
                <a:gd name="connsiteY14" fmla="*/ 1643816 h 1815144"/>
                <a:gd name="connsiteX15" fmla="*/ 1502413 w 3358326"/>
                <a:gd name="connsiteY15" fmla="*/ 159251 h 1815144"/>
                <a:gd name="connsiteX16" fmla="*/ 1573771 w 3358326"/>
                <a:gd name="connsiteY16" fmla="*/ 155872 h 1815144"/>
                <a:gd name="connsiteX17" fmla="*/ 1573771 w 3358326"/>
                <a:gd name="connsiteY17" fmla="*/ 1462 h 1815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358326" h="1815144">
                  <a:moveTo>
                    <a:pt x="1602722" y="0"/>
                  </a:moveTo>
                  <a:cubicBezTo>
                    <a:pt x="2572315" y="0"/>
                    <a:pt x="3358326" y="786011"/>
                    <a:pt x="3358326" y="1755604"/>
                  </a:cubicBezTo>
                  <a:lnTo>
                    <a:pt x="3355320" y="1815144"/>
                  </a:lnTo>
                  <a:lnTo>
                    <a:pt x="3090090" y="1815144"/>
                  </a:lnTo>
                  <a:lnTo>
                    <a:pt x="3092855" y="1760373"/>
                  </a:lnTo>
                  <a:lnTo>
                    <a:pt x="3086104" y="1626666"/>
                  </a:lnTo>
                  <a:lnTo>
                    <a:pt x="3035625" y="1371085"/>
                  </a:lnTo>
                  <a:cubicBezTo>
                    <a:pt x="2858743" y="776483"/>
                    <a:pt x="2334674" y="331373"/>
                    <a:pt x="1698481" y="270820"/>
                  </a:cubicBezTo>
                  <a:lnTo>
                    <a:pt x="1591936" y="265775"/>
                  </a:lnTo>
                  <a:lnTo>
                    <a:pt x="1573771" y="266692"/>
                  </a:lnTo>
                  <a:lnTo>
                    <a:pt x="1573771" y="264915"/>
                  </a:lnTo>
                  <a:lnTo>
                    <a:pt x="1549784" y="263779"/>
                  </a:lnTo>
                  <a:cubicBezTo>
                    <a:pt x="747260" y="263779"/>
                    <a:pt x="87189" y="873693"/>
                    <a:pt x="7815" y="1655276"/>
                  </a:cubicBezTo>
                  <a:lnTo>
                    <a:pt x="0" y="1810029"/>
                  </a:lnTo>
                  <a:lnTo>
                    <a:pt x="8393" y="1643816"/>
                  </a:lnTo>
                  <a:cubicBezTo>
                    <a:pt x="88187" y="858098"/>
                    <a:pt x="715264" y="234172"/>
                    <a:pt x="1502413" y="159251"/>
                  </a:cubicBezTo>
                  <a:lnTo>
                    <a:pt x="1573771" y="155872"/>
                  </a:lnTo>
                  <a:lnTo>
                    <a:pt x="1573771" y="146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accent1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endParaRPr>
            </a:p>
          </p:txBody>
        </p:sp>
        <p:sp>
          <p:nvSpPr>
            <p:cNvPr id="33" name="椭圆 32" descr="e7d195523061f1c0deeec63e560781cfd59afb0ea006f2a87ABB68BF51EA6619813959095094C18C62A12F549504892A4AAA8C1554C6663626E05CA27F281A14E6983772AFC3FB97135759321DEA3D704CB8FFD9D2544D200E821295B99E642BC8CC99085D9A4B047AF625EB62EA6216920310930D1B740A2E5A7C00F2829CCCFC2A56DAB046A1D786FBC3CD77441D8E"/>
            <p:cNvSpPr/>
            <p:nvPr/>
          </p:nvSpPr>
          <p:spPr>
            <a:xfrm>
              <a:off x="4368339" y="1678483"/>
              <a:ext cx="3479527" cy="3479527"/>
            </a:xfrm>
            <a:prstGeom prst="ellipse">
              <a:avLst/>
            </a:prstGeom>
            <a:solidFill>
              <a:srgbClr val="7F7F7F">
                <a:alpha val="30000"/>
              </a:srgbClr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endParaRPr>
            </a:p>
          </p:txBody>
        </p:sp>
      </p:grpSp>
      <p:sp>
        <p:nvSpPr>
          <p:cNvPr id="34" name="文本框 33" descr="e7d195523061f1c0deeec63e560781cfd59afb0ea006f2a87ABB68BF51EA6619813959095094C18C62A12F549504892A4AAA8C1554C6663626E05CA27F281A14E6983772AFC3FB97135759321DEA3D70145073B7709DEAFA256CD57602346C569CD03E8246D33DA545568EA98FB062D63F616CDCDDC7C308D5561BD508072CED46FA16A315624C7F2FF57E77E923953F"/>
          <p:cNvSpPr txBox="1"/>
          <p:nvPr/>
        </p:nvSpPr>
        <p:spPr>
          <a:xfrm>
            <a:off x="9905708" y="2772625"/>
            <a:ext cx="107914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b="1" dirty="0">
                <a:solidFill>
                  <a:schemeClr val="accent2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rPr>
              <a:t>04</a:t>
            </a:r>
            <a:endParaRPr lang="zh-CN" altLang="en-US" sz="6000" b="1" dirty="0">
              <a:solidFill>
                <a:schemeClr val="accent2"/>
              </a:solidFill>
              <a:latin typeface="Noto Sans S Chinese Regular" panose="020B0500000000000000" pitchFamily="34" charset="-122"/>
              <a:ea typeface="Noto Sans S Chinese Regular" panose="020B0500000000000000" pitchFamily="34" charset="-122"/>
            </a:endParaRPr>
          </a:p>
        </p:txBody>
      </p:sp>
      <p:sp>
        <p:nvSpPr>
          <p:cNvPr id="41" name="TextBox 8"/>
          <p:cNvSpPr txBox="1"/>
          <p:nvPr/>
        </p:nvSpPr>
        <p:spPr>
          <a:xfrm>
            <a:off x="4079777" y="276504"/>
            <a:ext cx="3744178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  <a:sym typeface="Arial" panose="020B0604020202020204" pitchFamily="34" charset="0"/>
              </a:rPr>
              <a:t>写代码四大要点</a:t>
            </a:r>
          </a:p>
        </p:txBody>
      </p:sp>
      <p:grpSp>
        <p:nvGrpSpPr>
          <p:cNvPr id="42" name="组合 41"/>
          <p:cNvGrpSpPr/>
          <p:nvPr/>
        </p:nvGrpSpPr>
        <p:grpSpPr>
          <a:xfrm>
            <a:off x="840658" y="561638"/>
            <a:ext cx="10510685" cy="0"/>
            <a:chOff x="1028775" y="591989"/>
            <a:chExt cx="11086097" cy="0"/>
          </a:xfrm>
        </p:grpSpPr>
        <p:cxnSp>
          <p:nvCxnSpPr>
            <p:cNvPr id="43" name="直接连接符 42"/>
            <p:cNvCxnSpPr/>
            <p:nvPr/>
          </p:nvCxnSpPr>
          <p:spPr>
            <a:xfrm>
              <a:off x="10287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/>
            <p:cNvCxnSpPr/>
            <p:nvPr/>
          </p:nvCxnSpPr>
          <p:spPr>
            <a:xfrm>
              <a:off x="86106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" name="组合 44"/>
          <p:cNvGrpSpPr/>
          <p:nvPr/>
        </p:nvGrpSpPr>
        <p:grpSpPr>
          <a:xfrm>
            <a:off x="905527" y="4493663"/>
            <a:ext cx="1974741" cy="965147"/>
            <a:chOff x="11884" y="3191"/>
            <a:chExt cx="3110" cy="1520"/>
          </a:xfrm>
        </p:grpSpPr>
        <p:sp>
          <p:nvSpPr>
            <p:cNvPr id="46" name="文本框 45"/>
            <p:cNvSpPr txBox="1"/>
            <p:nvPr/>
          </p:nvSpPr>
          <p:spPr>
            <a:xfrm>
              <a:off x="11884" y="3744"/>
              <a:ext cx="3110" cy="9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</a:rPr>
                <a:t>命名规范，让人一目了然，自己跟队友看了也清楚</a:t>
              </a:r>
              <a:endPara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endParaRPr>
            </a:p>
          </p:txBody>
        </p:sp>
        <p:sp>
          <p:nvSpPr>
            <p:cNvPr id="47" name="TextBox 76"/>
            <p:cNvSpPr txBox="1"/>
            <p:nvPr/>
          </p:nvSpPr>
          <p:spPr>
            <a:xfrm>
              <a:off x="11884" y="3191"/>
              <a:ext cx="3109" cy="7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</a:rPr>
                <a:t>命名规范</a:t>
              </a: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3700702" y="4500563"/>
            <a:ext cx="1974741" cy="965147"/>
            <a:chOff x="11884" y="3191"/>
            <a:chExt cx="3110" cy="1520"/>
          </a:xfrm>
        </p:grpSpPr>
        <p:sp>
          <p:nvSpPr>
            <p:cNvPr id="49" name="文本框 48"/>
            <p:cNvSpPr txBox="1"/>
            <p:nvPr/>
          </p:nvSpPr>
          <p:spPr>
            <a:xfrm>
              <a:off x="11884" y="3744"/>
              <a:ext cx="3110" cy="9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</a:rPr>
                <a:t>提高代码复用性可以省去很多重复的过程</a:t>
              </a:r>
              <a:endPara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endParaRPr>
            </a:p>
          </p:txBody>
        </p:sp>
        <p:sp>
          <p:nvSpPr>
            <p:cNvPr id="50" name="TextBox 76"/>
            <p:cNvSpPr txBox="1"/>
            <p:nvPr/>
          </p:nvSpPr>
          <p:spPr>
            <a:xfrm>
              <a:off x="11884" y="3191"/>
              <a:ext cx="3109" cy="7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</a:rPr>
                <a:t>复用性</a:t>
              </a:r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6506744" y="4493663"/>
            <a:ext cx="1974741" cy="965147"/>
            <a:chOff x="11884" y="3191"/>
            <a:chExt cx="3110" cy="1520"/>
          </a:xfrm>
        </p:grpSpPr>
        <p:sp>
          <p:nvSpPr>
            <p:cNvPr id="52" name="文本框 51"/>
            <p:cNvSpPr txBox="1"/>
            <p:nvPr/>
          </p:nvSpPr>
          <p:spPr>
            <a:xfrm>
              <a:off x="11884" y="3744"/>
              <a:ext cx="3110" cy="9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</a:rPr>
                <a:t>提高可读性，可以理清思路</a:t>
              </a:r>
              <a:endPara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endParaRPr>
            </a:p>
          </p:txBody>
        </p:sp>
        <p:sp>
          <p:nvSpPr>
            <p:cNvPr id="53" name="TextBox 76"/>
            <p:cNvSpPr txBox="1"/>
            <p:nvPr/>
          </p:nvSpPr>
          <p:spPr>
            <a:xfrm>
              <a:off x="11884" y="3191"/>
              <a:ext cx="3109" cy="7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</a:rPr>
                <a:t>多写注释</a:t>
              </a:r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9301919" y="4500562"/>
            <a:ext cx="1974741" cy="687667"/>
            <a:chOff x="11884" y="3191"/>
            <a:chExt cx="3110" cy="1083"/>
          </a:xfrm>
        </p:grpSpPr>
        <p:sp>
          <p:nvSpPr>
            <p:cNvPr id="55" name="文本框 54"/>
            <p:cNvSpPr txBox="1"/>
            <p:nvPr/>
          </p:nvSpPr>
          <p:spPr>
            <a:xfrm>
              <a:off x="11884" y="3744"/>
              <a:ext cx="3110" cy="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</a:rPr>
                <a:t>最为关键</a:t>
              </a:r>
              <a:endPara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endParaRPr>
            </a:p>
          </p:txBody>
        </p:sp>
        <p:sp>
          <p:nvSpPr>
            <p:cNvPr id="56" name="TextBox 76"/>
            <p:cNvSpPr txBox="1"/>
            <p:nvPr/>
          </p:nvSpPr>
          <p:spPr>
            <a:xfrm>
              <a:off x="11884" y="3191"/>
              <a:ext cx="3109" cy="7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S Chinese Regular" panose="020B0500000000000000" pitchFamily="34" charset="-122"/>
                  <a:ea typeface="Noto Sans S Chinese Regular" panose="020B0500000000000000" pitchFamily="34" charset="-122"/>
                </a:rPr>
                <a:t>细心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8" presetClass="emph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-21600000">
                                      <p:cBhvr>
                                        <p:cTn id="12" dur="4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31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8" presetClass="emph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Rot by="-21600000">
                                      <p:cBhvr>
                                        <p:cTn id="20" dur="4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1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8" presetClass="emph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Rot by="-21600000">
                                      <p:cBhvr>
                                        <p:cTn id="28" dur="4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8" presetClass="emph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animRot by="-21600000">
                                      <p:cBhvr>
                                        <p:cTn id="36" dur="4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7" presetID="23" presetClass="entr" presetSubtype="32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3" presetClass="entr" presetSubtype="32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3" presetClass="entr" presetSubtype="32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3" presetClass="entr" presetSubtype="32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6" presetClass="emph" presetSubtype="0" fill="hold" grpId="1" nodeType="withEffect">
                                  <p:stCondLst>
                                    <p:cond delay="3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 tmFilter="0, 0; .2, .5; .8, .5; 1, 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5" dur="250" autoRev="1" fill="hold"/>
                                        <p:tgtEl>
                                          <p:spTgt spid="1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56" presetID="26" presetClass="emph" presetSubtype="0" fill="hold" grpId="1" nodeType="withEffect">
                                  <p:stCondLst>
                                    <p:cond delay="3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 tmFilter="0, 0; .2, .5; .8, .5; 1, 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8" dur="250" autoRev="1" fill="hold"/>
                                        <p:tgtEl>
                                          <p:spTgt spid="2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59" presetID="26" presetClass="emph" presetSubtype="0" fill="hold" grpId="1" nodeType="withEffect">
                                  <p:stCondLst>
                                    <p:cond delay="3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 tmFilter="0, 0; .2, .5; .8, .5; 1, 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1" dur="250" autoRev="1" fill="hold"/>
                                        <p:tgtEl>
                                          <p:spTgt spid="2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62" presetID="26" presetClass="emph" presetSubtype="0" fill="hold" grpId="1" nodeType="withEffect">
                                  <p:stCondLst>
                                    <p:cond delay="4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 tmFilter="0, 0; .2, .5; .8, .5; 1, 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4" dur="250" autoRev="1" fill="hold"/>
                                        <p:tgtEl>
                                          <p:spTgt spid="3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5" grpId="1"/>
      <p:bldP spid="24" grpId="0"/>
      <p:bldP spid="24" grpId="1"/>
      <p:bldP spid="29" grpId="0"/>
      <p:bldP spid="29" grpId="1"/>
      <p:bldP spid="34" grpId="0"/>
      <p:bldP spid="34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4"/>
          <p:cNvGrpSpPr>
            <a:grpSpLocks noChangeAspect="1"/>
          </p:cNvGrpSpPr>
          <p:nvPr/>
        </p:nvGrpSpPr>
        <p:grpSpPr bwMode="auto">
          <a:xfrm>
            <a:off x="3832427" y="1861558"/>
            <a:ext cx="4634557" cy="4323343"/>
            <a:chOff x="2335" y="960"/>
            <a:chExt cx="3440" cy="3209"/>
          </a:xfrm>
        </p:grpSpPr>
        <p:sp>
          <p:nvSpPr>
            <p:cNvPr id="5" name="Freeform 5"/>
            <p:cNvSpPr/>
            <p:nvPr/>
          </p:nvSpPr>
          <p:spPr bwMode="auto">
            <a:xfrm>
              <a:off x="2335" y="3248"/>
              <a:ext cx="2807" cy="921"/>
            </a:xfrm>
            <a:custGeom>
              <a:avLst/>
              <a:gdLst>
                <a:gd name="T0" fmla="*/ 0 w 448"/>
                <a:gd name="T1" fmla="*/ 143 h 147"/>
                <a:gd name="T2" fmla="*/ 448 w 448"/>
                <a:gd name="T3" fmla="*/ 147 h 147"/>
                <a:gd name="T4" fmla="*/ 0 w 448"/>
                <a:gd name="T5" fmla="*/ 143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8" h="147">
                  <a:moveTo>
                    <a:pt x="0" y="143"/>
                  </a:moveTo>
                  <a:cubicBezTo>
                    <a:pt x="0" y="143"/>
                    <a:pt x="215" y="56"/>
                    <a:pt x="448" y="147"/>
                  </a:cubicBezTo>
                  <a:cubicBezTo>
                    <a:pt x="448" y="147"/>
                    <a:pt x="269" y="0"/>
                    <a:pt x="0" y="14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000">
                <a:latin typeface="Noto Sans S Chinese Regular" panose="020B0500000000000000" pitchFamily="34" charset="-122"/>
                <a:ea typeface="Noto Sans S Chinese Regular" panose="020B0500000000000000" pitchFamily="34" charset="-122"/>
                <a:cs typeface="+mn-ea"/>
                <a:sym typeface="Arial" panose="020B0604020202020204"/>
              </a:endParaRPr>
            </a:p>
          </p:txBody>
        </p:sp>
        <p:sp>
          <p:nvSpPr>
            <p:cNvPr id="6" name="Freeform 6"/>
            <p:cNvSpPr/>
            <p:nvPr/>
          </p:nvSpPr>
          <p:spPr bwMode="auto">
            <a:xfrm>
              <a:off x="3344" y="2270"/>
              <a:ext cx="1209" cy="1736"/>
            </a:xfrm>
            <a:custGeom>
              <a:avLst/>
              <a:gdLst>
                <a:gd name="T0" fmla="*/ 149 w 193"/>
                <a:gd name="T1" fmla="*/ 248 h 277"/>
                <a:gd name="T2" fmla="*/ 193 w 193"/>
                <a:gd name="T3" fmla="*/ 49 h 277"/>
                <a:gd name="T4" fmla="*/ 124 w 193"/>
                <a:gd name="T5" fmla="*/ 90 h 277"/>
                <a:gd name="T6" fmla="*/ 24 w 193"/>
                <a:gd name="T7" fmla="*/ 0 h 277"/>
                <a:gd name="T8" fmla="*/ 74 w 193"/>
                <a:gd name="T9" fmla="*/ 133 h 277"/>
                <a:gd name="T10" fmla="*/ 0 w 193"/>
                <a:gd name="T11" fmla="*/ 260 h 277"/>
                <a:gd name="T12" fmla="*/ 56 w 193"/>
                <a:gd name="T13" fmla="*/ 234 h 277"/>
                <a:gd name="T14" fmla="*/ 95 w 193"/>
                <a:gd name="T15" fmla="*/ 188 h 277"/>
                <a:gd name="T16" fmla="*/ 139 w 193"/>
                <a:gd name="T17" fmla="*/ 256 h 277"/>
                <a:gd name="T18" fmla="*/ 149 w 193"/>
                <a:gd name="T19" fmla="*/ 248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3" h="277">
                  <a:moveTo>
                    <a:pt x="149" y="248"/>
                  </a:moveTo>
                  <a:cubicBezTo>
                    <a:pt x="149" y="248"/>
                    <a:pt x="84" y="120"/>
                    <a:pt x="193" y="49"/>
                  </a:cubicBezTo>
                  <a:cubicBezTo>
                    <a:pt x="193" y="49"/>
                    <a:pt x="165" y="46"/>
                    <a:pt x="124" y="90"/>
                  </a:cubicBezTo>
                  <a:cubicBezTo>
                    <a:pt x="82" y="135"/>
                    <a:pt x="76" y="29"/>
                    <a:pt x="24" y="0"/>
                  </a:cubicBezTo>
                  <a:cubicBezTo>
                    <a:pt x="24" y="0"/>
                    <a:pt x="67" y="67"/>
                    <a:pt x="74" y="133"/>
                  </a:cubicBezTo>
                  <a:cubicBezTo>
                    <a:pt x="82" y="199"/>
                    <a:pt x="0" y="260"/>
                    <a:pt x="0" y="260"/>
                  </a:cubicBezTo>
                  <a:cubicBezTo>
                    <a:pt x="0" y="260"/>
                    <a:pt x="30" y="261"/>
                    <a:pt x="56" y="234"/>
                  </a:cubicBezTo>
                  <a:cubicBezTo>
                    <a:pt x="81" y="207"/>
                    <a:pt x="84" y="184"/>
                    <a:pt x="95" y="188"/>
                  </a:cubicBezTo>
                  <a:cubicBezTo>
                    <a:pt x="106" y="193"/>
                    <a:pt x="119" y="245"/>
                    <a:pt x="139" y="256"/>
                  </a:cubicBezTo>
                  <a:cubicBezTo>
                    <a:pt x="160" y="267"/>
                    <a:pt x="166" y="277"/>
                    <a:pt x="149" y="24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000">
                <a:latin typeface="Noto Sans S Chinese Regular" panose="020B0500000000000000" pitchFamily="34" charset="-122"/>
                <a:ea typeface="Noto Sans S Chinese Regular" panose="020B0500000000000000" pitchFamily="34" charset="-122"/>
                <a:cs typeface="+mn-ea"/>
                <a:sym typeface="Arial" panose="020B0604020202020204"/>
              </a:endParaRPr>
            </a:p>
          </p:txBody>
        </p:sp>
        <p:sp>
          <p:nvSpPr>
            <p:cNvPr id="7" name="Freeform 7"/>
            <p:cNvSpPr/>
            <p:nvPr/>
          </p:nvSpPr>
          <p:spPr bwMode="auto">
            <a:xfrm>
              <a:off x="4629" y="1850"/>
              <a:ext cx="914" cy="721"/>
            </a:xfrm>
            <a:custGeom>
              <a:avLst/>
              <a:gdLst>
                <a:gd name="T0" fmla="*/ 0 w 146"/>
                <a:gd name="T1" fmla="*/ 114 h 115"/>
                <a:gd name="T2" fmla="*/ 146 w 146"/>
                <a:gd name="T3" fmla="*/ 18 h 115"/>
                <a:gd name="T4" fmla="*/ 0 w 146"/>
                <a:gd name="T5" fmla="*/ 114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6" h="115">
                  <a:moveTo>
                    <a:pt x="0" y="114"/>
                  </a:moveTo>
                  <a:cubicBezTo>
                    <a:pt x="0" y="114"/>
                    <a:pt x="31" y="0"/>
                    <a:pt x="146" y="18"/>
                  </a:cubicBezTo>
                  <a:cubicBezTo>
                    <a:pt x="146" y="18"/>
                    <a:pt x="126" y="115"/>
                    <a:pt x="0" y="11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000">
                <a:latin typeface="Noto Sans S Chinese Regular" panose="020B0500000000000000" pitchFamily="34" charset="-122"/>
                <a:ea typeface="Noto Sans S Chinese Regular" panose="020B0500000000000000" pitchFamily="34" charset="-122"/>
                <a:cs typeface="+mn-ea"/>
                <a:sym typeface="Arial" panose="020B0604020202020204"/>
              </a:endParaRPr>
            </a:p>
          </p:txBody>
        </p:sp>
        <p:sp>
          <p:nvSpPr>
            <p:cNvPr id="8" name="Freeform 8"/>
            <p:cNvSpPr/>
            <p:nvPr/>
          </p:nvSpPr>
          <p:spPr bwMode="auto">
            <a:xfrm>
              <a:off x="4246" y="1787"/>
              <a:ext cx="621" cy="715"/>
            </a:xfrm>
            <a:custGeom>
              <a:avLst/>
              <a:gdLst>
                <a:gd name="T0" fmla="*/ 48 w 99"/>
                <a:gd name="T1" fmla="*/ 114 h 114"/>
                <a:gd name="T2" fmla="*/ 56 w 99"/>
                <a:gd name="T3" fmla="*/ 0 h 114"/>
                <a:gd name="T4" fmla="*/ 48 w 99"/>
                <a:gd name="T5" fmla="*/ 11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9" h="114">
                  <a:moveTo>
                    <a:pt x="48" y="114"/>
                  </a:moveTo>
                  <a:cubicBezTo>
                    <a:pt x="48" y="114"/>
                    <a:pt x="0" y="53"/>
                    <a:pt x="56" y="0"/>
                  </a:cubicBezTo>
                  <a:cubicBezTo>
                    <a:pt x="56" y="0"/>
                    <a:pt x="99" y="49"/>
                    <a:pt x="48" y="11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000">
                <a:latin typeface="Noto Sans S Chinese Regular" panose="020B0500000000000000" pitchFamily="34" charset="-122"/>
                <a:ea typeface="Noto Sans S Chinese Regular" panose="020B0500000000000000" pitchFamily="34" charset="-122"/>
                <a:cs typeface="+mn-ea"/>
                <a:sym typeface="Arial" panose="020B0604020202020204"/>
              </a:endParaRPr>
            </a:p>
          </p:txBody>
        </p:sp>
        <p:sp>
          <p:nvSpPr>
            <p:cNvPr id="9" name="Freeform 9"/>
            <p:cNvSpPr/>
            <p:nvPr/>
          </p:nvSpPr>
          <p:spPr bwMode="auto">
            <a:xfrm>
              <a:off x="4647" y="1367"/>
              <a:ext cx="596" cy="665"/>
            </a:xfrm>
            <a:custGeom>
              <a:avLst/>
              <a:gdLst>
                <a:gd name="T0" fmla="*/ 26 w 95"/>
                <a:gd name="T1" fmla="*/ 106 h 106"/>
                <a:gd name="T2" fmla="*/ 70 w 95"/>
                <a:gd name="T3" fmla="*/ 0 h 106"/>
                <a:gd name="T4" fmla="*/ 26 w 95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5" h="106">
                  <a:moveTo>
                    <a:pt x="26" y="106"/>
                  </a:moveTo>
                  <a:cubicBezTo>
                    <a:pt x="26" y="106"/>
                    <a:pt x="0" y="33"/>
                    <a:pt x="70" y="0"/>
                  </a:cubicBezTo>
                  <a:cubicBezTo>
                    <a:pt x="70" y="0"/>
                    <a:pt x="95" y="60"/>
                    <a:pt x="26" y="1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000">
                <a:latin typeface="Noto Sans S Chinese Regular" panose="020B0500000000000000" pitchFamily="34" charset="-122"/>
                <a:ea typeface="Noto Sans S Chinese Regular" panose="020B0500000000000000" pitchFamily="34" charset="-122"/>
                <a:cs typeface="+mn-ea"/>
                <a:sym typeface="Arial" panose="020B0604020202020204"/>
              </a:endParaRPr>
            </a:p>
          </p:txBody>
        </p:sp>
        <p:sp>
          <p:nvSpPr>
            <p:cNvPr id="10" name="Freeform 10"/>
            <p:cNvSpPr/>
            <p:nvPr/>
          </p:nvSpPr>
          <p:spPr bwMode="auto">
            <a:xfrm>
              <a:off x="3212" y="960"/>
              <a:ext cx="608" cy="721"/>
            </a:xfrm>
            <a:custGeom>
              <a:avLst/>
              <a:gdLst>
                <a:gd name="T0" fmla="*/ 57 w 97"/>
                <a:gd name="T1" fmla="*/ 115 h 115"/>
                <a:gd name="T2" fmla="*/ 47 w 97"/>
                <a:gd name="T3" fmla="*/ 0 h 115"/>
                <a:gd name="T4" fmla="*/ 57 w 97"/>
                <a:gd name="T5" fmla="*/ 11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7" h="115">
                  <a:moveTo>
                    <a:pt x="57" y="115"/>
                  </a:moveTo>
                  <a:cubicBezTo>
                    <a:pt x="57" y="115"/>
                    <a:pt x="0" y="61"/>
                    <a:pt x="47" y="0"/>
                  </a:cubicBezTo>
                  <a:cubicBezTo>
                    <a:pt x="47" y="0"/>
                    <a:pt x="97" y="43"/>
                    <a:pt x="57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000">
                <a:latin typeface="Noto Sans S Chinese Regular" panose="020B0500000000000000" pitchFamily="34" charset="-122"/>
                <a:ea typeface="Noto Sans S Chinese Regular" panose="020B0500000000000000" pitchFamily="34" charset="-122"/>
                <a:cs typeface="+mn-ea"/>
                <a:sym typeface="Arial" panose="020B0604020202020204"/>
              </a:endParaRPr>
            </a:p>
          </p:txBody>
        </p:sp>
        <p:sp>
          <p:nvSpPr>
            <p:cNvPr id="11" name="Freeform 11"/>
            <p:cNvSpPr/>
            <p:nvPr/>
          </p:nvSpPr>
          <p:spPr bwMode="auto">
            <a:xfrm>
              <a:off x="2504" y="1768"/>
              <a:ext cx="502" cy="446"/>
            </a:xfrm>
            <a:custGeom>
              <a:avLst/>
              <a:gdLst>
                <a:gd name="T0" fmla="*/ 80 w 80"/>
                <a:gd name="T1" fmla="*/ 51 h 71"/>
                <a:gd name="T2" fmla="*/ 0 w 80"/>
                <a:gd name="T3" fmla="*/ 20 h 71"/>
                <a:gd name="T4" fmla="*/ 80 w 80"/>
                <a:gd name="T5" fmla="*/ 5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0" h="71">
                  <a:moveTo>
                    <a:pt x="80" y="51"/>
                  </a:moveTo>
                  <a:cubicBezTo>
                    <a:pt x="80" y="51"/>
                    <a:pt x="25" y="71"/>
                    <a:pt x="0" y="20"/>
                  </a:cubicBezTo>
                  <a:cubicBezTo>
                    <a:pt x="0" y="20"/>
                    <a:pt x="45" y="0"/>
                    <a:pt x="80" y="5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000">
                <a:latin typeface="Noto Sans S Chinese Regular" panose="020B0500000000000000" pitchFamily="34" charset="-122"/>
                <a:ea typeface="Noto Sans S Chinese Regular" panose="020B0500000000000000" pitchFamily="34" charset="-122"/>
                <a:cs typeface="+mn-ea"/>
                <a:sym typeface="Arial" panose="020B0604020202020204"/>
              </a:endParaRPr>
            </a:p>
          </p:txBody>
        </p:sp>
        <p:sp>
          <p:nvSpPr>
            <p:cNvPr id="12" name="Freeform 12"/>
            <p:cNvSpPr/>
            <p:nvPr/>
          </p:nvSpPr>
          <p:spPr bwMode="auto">
            <a:xfrm>
              <a:off x="5111" y="2483"/>
              <a:ext cx="664" cy="596"/>
            </a:xfrm>
            <a:custGeom>
              <a:avLst/>
              <a:gdLst>
                <a:gd name="T0" fmla="*/ 106 w 106"/>
                <a:gd name="T1" fmla="*/ 70 h 95"/>
                <a:gd name="T2" fmla="*/ 0 w 106"/>
                <a:gd name="T3" fmla="*/ 24 h 95"/>
                <a:gd name="T4" fmla="*/ 106 w 106"/>
                <a:gd name="T5" fmla="*/ 7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6" h="95">
                  <a:moveTo>
                    <a:pt x="106" y="70"/>
                  </a:moveTo>
                  <a:cubicBezTo>
                    <a:pt x="106" y="70"/>
                    <a:pt x="32" y="95"/>
                    <a:pt x="0" y="24"/>
                  </a:cubicBezTo>
                  <a:cubicBezTo>
                    <a:pt x="0" y="24"/>
                    <a:pt x="61" y="0"/>
                    <a:pt x="106" y="7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000">
                <a:latin typeface="Noto Sans S Chinese Regular" panose="020B0500000000000000" pitchFamily="34" charset="-122"/>
                <a:ea typeface="Noto Sans S Chinese Regular" panose="020B0500000000000000" pitchFamily="34" charset="-122"/>
                <a:cs typeface="+mn-ea"/>
                <a:sym typeface="Arial" panose="020B0604020202020204"/>
              </a:endParaRPr>
            </a:p>
          </p:txBody>
        </p:sp>
        <p:sp>
          <p:nvSpPr>
            <p:cNvPr id="13" name="Freeform 13"/>
            <p:cNvSpPr/>
            <p:nvPr/>
          </p:nvSpPr>
          <p:spPr bwMode="auto">
            <a:xfrm>
              <a:off x="3776" y="2051"/>
              <a:ext cx="646" cy="752"/>
            </a:xfrm>
            <a:custGeom>
              <a:avLst/>
              <a:gdLst>
                <a:gd name="T0" fmla="*/ 38 w 103"/>
                <a:gd name="T1" fmla="*/ 120 h 120"/>
                <a:gd name="T2" fmla="*/ 68 w 103"/>
                <a:gd name="T3" fmla="*/ 0 h 120"/>
                <a:gd name="T4" fmla="*/ 38 w 103"/>
                <a:gd name="T5" fmla="*/ 12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3" h="120">
                  <a:moveTo>
                    <a:pt x="38" y="120"/>
                  </a:moveTo>
                  <a:cubicBezTo>
                    <a:pt x="38" y="120"/>
                    <a:pt x="0" y="40"/>
                    <a:pt x="68" y="0"/>
                  </a:cubicBezTo>
                  <a:cubicBezTo>
                    <a:pt x="68" y="0"/>
                    <a:pt x="103" y="66"/>
                    <a:pt x="38" y="12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000">
                <a:latin typeface="Noto Sans S Chinese Regular" panose="020B0500000000000000" pitchFamily="34" charset="-122"/>
                <a:ea typeface="Noto Sans S Chinese Regular" panose="020B0500000000000000" pitchFamily="34" charset="-122"/>
                <a:cs typeface="+mn-ea"/>
                <a:sym typeface="Arial" panose="020B0604020202020204"/>
              </a:endParaRPr>
            </a:p>
          </p:txBody>
        </p:sp>
        <p:sp>
          <p:nvSpPr>
            <p:cNvPr id="14" name="Freeform 14"/>
            <p:cNvSpPr/>
            <p:nvPr/>
          </p:nvSpPr>
          <p:spPr bwMode="auto">
            <a:xfrm>
              <a:off x="4610" y="2558"/>
              <a:ext cx="633" cy="577"/>
            </a:xfrm>
            <a:custGeom>
              <a:avLst/>
              <a:gdLst>
                <a:gd name="T0" fmla="*/ 101 w 101"/>
                <a:gd name="T1" fmla="*/ 74 h 92"/>
                <a:gd name="T2" fmla="*/ 0 w 101"/>
                <a:gd name="T3" fmla="*/ 19 h 92"/>
                <a:gd name="T4" fmla="*/ 101 w 101"/>
                <a:gd name="T5" fmla="*/ 74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1" h="92">
                  <a:moveTo>
                    <a:pt x="101" y="74"/>
                  </a:moveTo>
                  <a:cubicBezTo>
                    <a:pt x="101" y="74"/>
                    <a:pt x="25" y="92"/>
                    <a:pt x="0" y="19"/>
                  </a:cubicBezTo>
                  <a:cubicBezTo>
                    <a:pt x="0" y="19"/>
                    <a:pt x="63" y="0"/>
                    <a:pt x="101" y="7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000">
                <a:latin typeface="Noto Sans S Chinese Regular" panose="020B0500000000000000" pitchFamily="34" charset="-122"/>
                <a:ea typeface="Noto Sans S Chinese Regular" panose="020B0500000000000000" pitchFamily="34" charset="-122"/>
                <a:cs typeface="+mn-ea"/>
                <a:sym typeface="Arial" panose="020B0604020202020204"/>
              </a:endParaRPr>
            </a:p>
          </p:txBody>
        </p:sp>
        <p:sp>
          <p:nvSpPr>
            <p:cNvPr id="15" name="Freeform 15"/>
            <p:cNvSpPr/>
            <p:nvPr/>
          </p:nvSpPr>
          <p:spPr bwMode="auto">
            <a:xfrm>
              <a:off x="2805" y="1348"/>
              <a:ext cx="733" cy="928"/>
            </a:xfrm>
            <a:custGeom>
              <a:avLst/>
              <a:gdLst>
                <a:gd name="T0" fmla="*/ 113 w 117"/>
                <a:gd name="T1" fmla="*/ 148 h 148"/>
                <a:gd name="T2" fmla="*/ 19 w 117"/>
                <a:gd name="T3" fmla="*/ 0 h 148"/>
                <a:gd name="T4" fmla="*/ 113 w 117"/>
                <a:gd name="T5" fmla="*/ 148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" h="148">
                  <a:moveTo>
                    <a:pt x="113" y="148"/>
                  </a:moveTo>
                  <a:cubicBezTo>
                    <a:pt x="113" y="148"/>
                    <a:pt x="0" y="116"/>
                    <a:pt x="19" y="0"/>
                  </a:cubicBezTo>
                  <a:cubicBezTo>
                    <a:pt x="19" y="0"/>
                    <a:pt x="117" y="22"/>
                    <a:pt x="113" y="14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000">
                <a:latin typeface="Noto Sans S Chinese Regular" panose="020B0500000000000000" pitchFamily="34" charset="-122"/>
                <a:ea typeface="Noto Sans S Chinese Regular" panose="020B0500000000000000" pitchFamily="34" charset="-122"/>
                <a:cs typeface="+mn-ea"/>
                <a:sym typeface="Arial" panose="020B0604020202020204"/>
              </a:endParaRPr>
            </a:p>
          </p:txBody>
        </p:sp>
        <p:sp>
          <p:nvSpPr>
            <p:cNvPr id="16" name="Freeform 16"/>
            <p:cNvSpPr/>
            <p:nvPr/>
          </p:nvSpPr>
          <p:spPr bwMode="auto">
            <a:xfrm>
              <a:off x="2761" y="2032"/>
              <a:ext cx="721" cy="620"/>
            </a:xfrm>
            <a:custGeom>
              <a:avLst/>
              <a:gdLst>
                <a:gd name="T0" fmla="*/ 115 w 115"/>
                <a:gd name="T1" fmla="*/ 51 h 99"/>
                <a:gd name="T2" fmla="*/ 0 w 115"/>
                <a:gd name="T3" fmla="*/ 43 h 99"/>
                <a:gd name="T4" fmla="*/ 115 w 115"/>
                <a:gd name="T5" fmla="*/ 51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" h="99">
                  <a:moveTo>
                    <a:pt x="115" y="51"/>
                  </a:moveTo>
                  <a:cubicBezTo>
                    <a:pt x="115" y="51"/>
                    <a:pt x="53" y="99"/>
                    <a:pt x="0" y="43"/>
                  </a:cubicBezTo>
                  <a:cubicBezTo>
                    <a:pt x="0" y="43"/>
                    <a:pt x="50" y="0"/>
                    <a:pt x="115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000">
                <a:latin typeface="Noto Sans S Chinese Regular" panose="020B0500000000000000" pitchFamily="34" charset="-122"/>
                <a:ea typeface="Noto Sans S Chinese Regular" panose="020B0500000000000000" pitchFamily="34" charset="-122"/>
                <a:cs typeface="+mn-ea"/>
                <a:sym typeface="Arial" panose="020B0604020202020204"/>
              </a:endParaRPr>
            </a:p>
          </p:txBody>
        </p:sp>
        <p:sp>
          <p:nvSpPr>
            <p:cNvPr id="17" name="Freeform 17"/>
            <p:cNvSpPr/>
            <p:nvPr/>
          </p:nvSpPr>
          <p:spPr bwMode="auto">
            <a:xfrm>
              <a:off x="3457" y="1336"/>
              <a:ext cx="871" cy="965"/>
            </a:xfrm>
            <a:custGeom>
              <a:avLst/>
              <a:gdLst>
                <a:gd name="T0" fmla="*/ 113 w 139"/>
                <a:gd name="T1" fmla="*/ 0 h 154"/>
                <a:gd name="T2" fmla="*/ 28 w 139"/>
                <a:gd name="T3" fmla="*/ 154 h 154"/>
                <a:gd name="T4" fmla="*/ 113 w 139"/>
                <a:gd name="T5" fmla="*/ 0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9" h="154">
                  <a:moveTo>
                    <a:pt x="113" y="0"/>
                  </a:moveTo>
                  <a:cubicBezTo>
                    <a:pt x="113" y="0"/>
                    <a:pt x="139" y="116"/>
                    <a:pt x="28" y="154"/>
                  </a:cubicBezTo>
                  <a:cubicBezTo>
                    <a:pt x="28" y="154"/>
                    <a:pt x="0" y="57"/>
                    <a:pt x="1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000">
                <a:latin typeface="Noto Sans S Chinese Regular" panose="020B0500000000000000" pitchFamily="34" charset="-122"/>
                <a:ea typeface="Noto Sans S Chinese Regular" panose="020B0500000000000000" pitchFamily="34" charset="-122"/>
                <a:cs typeface="+mn-ea"/>
                <a:sym typeface="Arial" panose="020B0604020202020204"/>
              </a:endParaRPr>
            </a:p>
          </p:txBody>
        </p:sp>
      </p:grpSp>
      <p:sp>
        <p:nvSpPr>
          <p:cNvPr id="18" name="Rounded Rectangle 31"/>
          <p:cNvSpPr/>
          <p:nvPr/>
        </p:nvSpPr>
        <p:spPr>
          <a:xfrm>
            <a:off x="1533037" y="1937901"/>
            <a:ext cx="631153" cy="631153"/>
          </a:xfrm>
          <a:prstGeom prst="roundRect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  <a:cs typeface="+mn-ea"/>
                <a:sym typeface="Arial" panose="020B0604020202020204"/>
              </a:rPr>
              <a:t>01</a:t>
            </a:r>
          </a:p>
        </p:txBody>
      </p:sp>
      <p:sp>
        <p:nvSpPr>
          <p:cNvPr id="21" name="Rounded Rectangle 34"/>
          <p:cNvSpPr/>
          <p:nvPr/>
        </p:nvSpPr>
        <p:spPr>
          <a:xfrm>
            <a:off x="1533037" y="4476261"/>
            <a:ext cx="631153" cy="631153"/>
          </a:xfrm>
          <a:prstGeom prst="roundRect">
            <a:avLst/>
          </a:prstGeom>
          <a:solidFill>
            <a:schemeClr val="accent3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  <a:cs typeface="+mn-ea"/>
                <a:sym typeface="Arial" panose="020B0604020202020204"/>
              </a:rPr>
              <a:t>03</a:t>
            </a:r>
          </a:p>
        </p:txBody>
      </p:sp>
      <p:sp>
        <p:nvSpPr>
          <p:cNvPr id="27" name="Rounded Rectangle 40"/>
          <p:cNvSpPr/>
          <p:nvPr/>
        </p:nvSpPr>
        <p:spPr>
          <a:xfrm flipH="1">
            <a:off x="10156146" y="1937901"/>
            <a:ext cx="631153" cy="631153"/>
          </a:xfrm>
          <a:prstGeom prst="roundRect">
            <a:avLst/>
          </a:prstGeom>
          <a:solidFill>
            <a:schemeClr val="accent2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2000" b="1" dirty="0">
                <a:solidFill>
                  <a:schemeClr val="bg1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  <a:cs typeface="+mn-ea"/>
                <a:sym typeface="Arial" panose="020B0604020202020204"/>
              </a:rPr>
              <a:t>02</a:t>
            </a:r>
          </a:p>
        </p:txBody>
      </p:sp>
      <p:sp>
        <p:nvSpPr>
          <p:cNvPr id="30" name="Rounded Rectangle 43"/>
          <p:cNvSpPr/>
          <p:nvPr/>
        </p:nvSpPr>
        <p:spPr>
          <a:xfrm flipH="1">
            <a:off x="10156146" y="4505649"/>
            <a:ext cx="631153" cy="631153"/>
          </a:xfrm>
          <a:prstGeom prst="roundRect">
            <a:avLst/>
          </a:prstGeom>
          <a:solidFill>
            <a:schemeClr val="accent4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2000" b="1" dirty="0">
                <a:solidFill>
                  <a:schemeClr val="bg1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  <a:cs typeface="+mn-ea"/>
                <a:sym typeface="Arial" panose="020B0604020202020204"/>
              </a:rPr>
              <a:t>04</a:t>
            </a:r>
          </a:p>
        </p:txBody>
      </p:sp>
      <p:sp>
        <p:nvSpPr>
          <p:cNvPr id="36" name="矩形 3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latin typeface="Noto Sans S Chinese Regular" panose="020B0500000000000000" pitchFamily="34" charset="-122"/>
              <a:ea typeface="Noto Sans S Chinese Regular" panose="020B0500000000000000" pitchFamily="34" charset="-122"/>
              <a:sym typeface="Arial" panose="020B0604020202020204"/>
            </a:endParaRPr>
          </a:p>
        </p:txBody>
      </p:sp>
      <p:sp>
        <p:nvSpPr>
          <p:cNvPr id="39" name="Rectangle 29"/>
          <p:cNvSpPr/>
          <p:nvPr/>
        </p:nvSpPr>
        <p:spPr>
          <a:xfrm>
            <a:off x="2260204" y="2054439"/>
            <a:ext cx="2009488" cy="8906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200" b="1" dirty="0">
                <a:solidFill>
                  <a:schemeClr val="tx1">
                    <a:lumMod val="75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  <a:cs typeface="Arial" panose="020B0604020202020204" pitchFamily="34" charset="0"/>
                <a:sym typeface="Arial" panose="020B0604020202020204" pitchFamily="34" charset="0"/>
              </a:rPr>
              <a:t>C</a:t>
            </a:r>
            <a:r>
              <a:rPr lang="zh-CN" altLang="en-US" sz="1200" b="1" dirty="0">
                <a:solidFill>
                  <a:schemeClr val="tx1">
                    <a:lumMod val="75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  <a:cs typeface="Arial" panose="020B0604020202020204" pitchFamily="34" charset="0"/>
                <a:sym typeface="Arial" panose="020B0604020202020204" pitchFamily="34" charset="0"/>
              </a:rPr>
              <a:t>语言基础很重要，这影响到对数据的处理和一些语法的应用</a:t>
            </a:r>
            <a:endParaRPr lang="en-US" altLang="zh-CN" sz="1200" b="1" dirty="0">
              <a:solidFill>
                <a:schemeClr val="tx1">
                  <a:lumMod val="75000"/>
                </a:schemeClr>
              </a:solidFill>
              <a:latin typeface="Noto Sans S Chinese Regular" panose="020B0500000000000000" pitchFamily="34" charset="-122"/>
              <a:ea typeface="Noto Sans S Chinese Regular" panose="020B0500000000000000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40" name="Rectangle 30"/>
          <p:cNvSpPr/>
          <p:nvPr/>
        </p:nvSpPr>
        <p:spPr>
          <a:xfrm>
            <a:off x="2260204" y="1714114"/>
            <a:ext cx="109214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b="1" dirty="0">
                <a:solidFill>
                  <a:schemeClr val="tx1">
                    <a:lumMod val="75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  <a:cs typeface="Open Sans" pitchFamily="34" charset="0"/>
              </a:rPr>
              <a:t>C</a:t>
            </a:r>
            <a:r>
              <a:rPr lang="zh-CN" altLang="en-US" sz="1600" b="1" dirty="0">
                <a:solidFill>
                  <a:schemeClr val="tx1">
                    <a:lumMod val="75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  <a:cs typeface="Open Sans" pitchFamily="34" charset="0"/>
              </a:rPr>
              <a:t>基础</a:t>
            </a:r>
            <a:endParaRPr lang="en-US" sz="1600" b="1" dirty="0">
              <a:solidFill>
                <a:schemeClr val="tx1">
                  <a:lumMod val="75000"/>
                </a:schemeClr>
              </a:solidFill>
              <a:latin typeface="Noto Sans S Chinese Regular" panose="020B0500000000000000" pitchFamily="34" charset="-122"/>
              <a:ea typeface="Noto Sans S Chinese Regular" panose="020B0500000000000000" pitchFamily="34" charset="-122"/>
              <a:cs typeface="Open Sans" pitchFamily="34" charset="0"/>
            </a:endParaRPr>
          </a:p>
        </p:txBody>
      </p:sp>
      <p:sp>
        <p:nvSpPr>
          <p:cNvPr id="41" name="Rectangle 29"/>
          <p:cNvSpPr/>
          <p:nvPr/>
        </p:nvSpPr>
        <p:spPr>
          <a:xfrm>
            <a:off x="8126145" y="2042864"/>
            <a:ext cx="2009488" cy="8906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200" b="1" dirty="0">
                <a:solidFill>
                  <a:schemeClr val="tx1">
                    <a:lumMod val="75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  <a:cs typeface="Arial" panose="020B0604020202020204" pitchFamily="34" charset="0"/>
                <a:sym typeface="Arial" panose="020B0604020202020204" pitchFamily="34" charset="0"/>
              </a:rPr>
              <a:t>系统调用的函数，要注意参数返回值，还有注意它的阻塞，非阻塞</a:t>
            </a:r>
            <a:endParaRPr lang="en-US" altLang="zh-CN" sz="1200" b="1" dirty="0">
              <a:solidFill>
                <a:schemeClr val="tx1">
                  <a:lumMod val="75000"/>
                </a:schemeClr>
              </a:solidFill>
              <a:latin typeface="Noto Sans S Chinese Regular" panose="020B0500000000000000" pitchFamily="34" charset="-122"/>
              <a:ea typeface="Noto Sans S Chinese Regular" panose="020B0500000000000000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42" name="Rectangle 30"/>
          <p:cNvSpPr/>
          <p:nvPr/>
        </p:nvSpPr>
        <p:spPr>
          <a:xfrm>
            <a:off x="8126145" y="1702539"/>
            <a:ext cx="130940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b="1" dirty="0">
                <a:solidFill>
                  <a:schemeClr val="tx1">
                    <a:lumMod val="75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  <a:cs typeface="Open Sans" pitchFamily="34" charset="0"/>
              </a:rPr>
              <a:t>函数的使用</a:t>
            </a:r>
            <a:endParaRPr lang="en-US" sz="1600" b="1" dirty="0">
              <a:solidFill>
                <a:schemeClr val="tx1">
                  <a:lumMod val="75000"/>
                </a:schemeClr>
              </a:solidFill>
              <a:latin typeface="Noto Sans S Chinese Regular" panose="020B0500000000000000" pitchFamily="34" charset="-122"/>
              <a:ea typeface="Noto Sans S Chinese Regular" panose="020B0500000000000000" pitchFamily="34" charset="-122"/>
              <a:cs typeface="Open Sans" pitchFamily="34" charset="0"/>
            </a:endParaRPr>
          </a:p>
        </p:txBody>
      </p:sp>
      <p:sp>
        <p:nvSpPr>
          <p:cNvPr id="43" name="Rectangle 29"/>
          <p:cNvSpPr/>
          <p:nvPr/>
        </p:nvSpPr>
        <p:spPr>
          <a:xfrm>
            <a:off x="2260204" y="4505649"/>
            <a:ext cx="2009488" cy="8906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200" b="1" dirty="0">
                <a:solidFill>
                  <a:schemeClr val="tx1">
                    <a:lumMod val="75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  <a:cs typeface="Arial" panose="020B0604020202020204" pitchFamily="34" charset="0"/>
                <a:sym typeface="Arial" panose="020B0604020202020204" pitchFamily="34" charset="0"/>
              </a:rPr>
              <a:t>用到了</a:t>
            </a:r>
            <a:r>
              <a:rPr lang="en-US" altLang="zh-CN" sz="1200" b="1" dirty="0">
                <a:solidFill>
                  <a:schemeClr val="tx1">
                    <a:lumMod val="75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  <a:cs typeface="Arial" panose="020B0604020202020204" pitchFamily="34" charset="0"/>
                <a:sym typeface="Arial" panose="020B0604020202020204" pitchFamily="34" charset="0"/>
              </a:rPr>
              <a:t>TCP</a:t>
            </a:r>
            <a:r>
              <a:rPr lang="zh-CN" altLang="en-US" sz="1200" b="1" dirty="0">
                <a:solidFill>
                  <a:schemeClr val="tx1">
                    <a:lumMod val="75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  <a:cs typeface="Arial" panose="020B0604020202020204" pitchFamily="34" charset="0"/>
                <a:sym typeface="Arial" panose="020B0604020202020204" pitchFamily="34" charset="0"/>
              </a:rPr>
              <a:t>协议，客户端与服务端的通信，如何进行四次握手三次挥手</a:t>
            </a:r>
            <a:endParaRPr lang="en-US" altLang="zh-CN" sz="1200" b="1" dirty="0">
              <a:solidFill>
                <a:schemeClr val="tx1">
                  <a:lumMod val="75000"/>
                </a:schemeClr>
              </a:solidFill>
              <a:latin typeface="Noto Sans S Chinese Regular" panose="020B0500000000000000" pitchFamily="34" charset="-122"/>
              <a:ea typeface="Noto Sans S Chinese Regular" panose="020B0500000000000000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44" name="Rectangle 30"/>
          <p:cNvSpPr/>
          <p:nvPr/>
        </p:nvSpPr>
        <p:spPr>
          <a:xfrm>
            <a:off x="2260203" y="4267775"/>
            <a:ext cx="109214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b="1" dirty="0">
                <a:solidFill>
                  <a:schemeClr val="tx1">
                    <a:lumMod val="75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  <a:cs typeface="Open Sans" pitchFamily="34" charset="0"/>
              </a:rPr>
              <a:t>网络编程</a:t>
            </a:r>
            <a:endParaRPr lang="en-US" sz="1600" b="1" dirty="0">
              <a:solidFill>
                <a:schemeClr val="tx1">
                  <a:lumMod val="75000"/>
                </a:schemeClr>
              </a:solidFill>
              <a:latin typeface="Noto Sans S Chinese Regular" panose="020B0500000000000000" pitchFamily="34" charset="-122"/>
              <a:ea typeface="Noto Sans S Chinese Regular" panose="020B0500000000000000" pitchFamily="34" charset="-122"/>
              <a:cs typeface="Open Sans" pitchFamily="34" charset="0"/>
            </a:endParaRPr>
          </a:p>
        </p:txBody>
      </p:sp>
      <p:sp>
        <p:nvSpPr>
          <p:cNvPr id="45" name="Rectangle 29"/>
          <p:cNvSpPr/>
          <p:nvPr/>
        </p:nvSpPr>
        <p:spPr>
          <a:xfrm>
            <a:off x="8221796" y="4644148"/>
            <a:ext cx="2009488" cy="6136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200" b="1" dirty="0">
                <a:solidFill>
                  <a:schemeClr val="tx1">
                    <a:lumMod val="75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  <a:cs typeface="Arial" panose="020B0604020202020204" pitchFamily="34" charset="0"/>
                <a:sym typeface="Arial" panose="020B0604020202020204" pitchFamily="34" charset="0"/>
              </a:rPr>
              <a:t>一些简单的增删改查基本语句要掌握！！</a:t>
            </a:r>
            <a:endParaRPr lang="en-US" altLang="zh-CN" sz="1200" b="1" dirty="0">
              <a:solidFill>
                <a:schemeClr val="tx1">
                  <a:lumMod val="75000"/>
                </a:schemeClr>
              </a:solidFill>
              <a:latin typeface="Noto Sans S Chinese Regular" panose="020B0500000000000000" pitchFamily="34" charset="-122"/>
              <a:ea typeface="Noto Sans S Chinese Regular" panose="020B0500000000000000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46" name="Rectangle 30"/>
          <p:cNvSpPr/>
          <p:nvPr/>
        </p:nvSpPr>
        <p:spPr>
          <a:xfrm>
            <a:off x="8233893" y="4303146"/>
            <a:ext cx="109214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b="1" dirty="0">
                <a:solidFill>
                  <a:schemeClr val="tx1">
                    <a:lumMod val="75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  <a:cs typeface="Open Sans" pitchFamily="34" charset="0"/>
              </a:rPr>
              <a:t>SQL</a:t>
            </a:r>
            <a:r>
              <a:rPr lang="zh-CN" altLang="en-US" sz="1600" b="1" dirty="0">
                <a:solidFill>
                  <a:schemeClr val="tx1">
                    <a:lumMod val="75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  <a:cs typeface="Open Sans" pitchFamily="34" charset="0"/>
              </a:rPr>
              <a:t>语句</a:t>
            </a:r>
            <a:endParaRPr lang="en-US" altLang="zh-CN" sz="1600" b="1" dirty="0">
              <a:solidFill>
                <a:schemeClr val="tx1">
                  <a:lumMod val="75000"/>
                </a:schemeClr>
              </a:solidFill>
              <a:latin typeface="Noto Sans S Chinese Regular" panose="020B0500000000000000" pitchFamily="34" charset="-122"/>
              <a:ea typeface="Noto Sans S Chinese Regular" panose="020B0500000000000000" pitchFamily="34" charset="-122"/>
              <a:cs typeface="Open Sans" pitchFamily="34" charset="0"/>
            </a:endParaRPr>
          </a:p>
        </p:txBody>
      </p:sp>
      <p:sp>
        <p:nvSpPr>
          <p:cNvPr id="35" name="TextBox 8"/>
          <p:cNvSpPr txBox="1"/>
          <p:nvPr/>
        </p:nvSpPr>
        <p:spPr>
          <a:xfrm>
            <a:off x="4080395" y="277394"/>
            <a:ext cx="374303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  <a:sym typeface="Arial" panose="020B0604020202020204" pitchFamily="34" charset="0"/>
              </a:rPr>
              <a:t>重点</a:t>
            </a:r>
          </a:p>
        </p:txBody>
      </p:sp>
      <p:grpSp>
        <p:nvGrpSpPr>
          <p:cNvPr id="37" name="组合 36"/>
          <p:cNvGrpSpPr/>
          <p:nvPr/>
        </p:nvGrpSpPr>
        <p:grpSpPr>
          <a:xfrm>
            <a:off x="842270" y="562518"/>
            <a:ext cx="10507461" cy="0"/>
            <a:chOff x="1028775" y="591989"/>
            <a:chExt cx="11086097" cy="0"/>
          </a:xfrm>
        </p:grpSpPr>
        <p:cxnSp>
          <p:nvCxnSpPr>
            <p:cNvPr id="38" name="直接连接符 37"/>
            <p:cNvCxnSpPr/>
            <p:nvPr/>
          </p:nvCxnSpPr>
          <p:spPr>
            <a:xfrm>
              <a:off x="10287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/>
            <p:cNvCxnSpPr/>
            <p:nvPr/>
          </p:nvCxnSpPr>
          <p:spPr>
            <a:xfrm>
              <a:off x="86106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split orient="vert"/>
      </p:transition>
    </mc:Choice>
    <mc:Fallback xmlns="">
      <p:transition spd="slow" advClick="0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1" grpId="0" animBg="1"/>
      <p:bldP spid="27" grpId="0" animBg="1"/>
      <p:bldP spid="30" grpId="0" animBg="1"/>
      <p:bldP spid="39" grpId="0"/>
      <p:bldP spid="40" grpId="0"/>
      <p:bldP spid="41" grpId="0"/>
      <p:bldP spid="42" grpId="0"/>
      <p:bldP spid="43" grpId="0"/>
      <p:bldP spid="44" grpId="0"/>
      <p:bldP spid="45" grpId="0"/>
      <p:bldP spid="46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30124613"/>
  <p:tag name="MH_LIBRARY" val="GRAPHIC"/>
</p:tagLst>
</file>

<file path=ppt/theme/theme1.xml><?xml version="1.0" encoding="utf-8"?>
<a:theme xmlns:a="http://schemas.openxmlformats.org/drawingml/2006/main" name="千图网海量PPT模板www.58pic.com​​">
  <a:themeElements>
    <a:clrScheme name="自定义 106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6B7C4"/>
      </a:accent1>
      <a:accent2>
        <a:srgbClr val="3F3F3F"/>
      </a:accent2>
      <a:accent3>
        <a:srgbClr val="96B7C4"/>
      </a:accent3>
      <a:accent4>
        <a:srgbClr val="3F3F3F"/>
      </a:accent4>
      <a:accent5>
        <a:srgbClr val="96B7C4"/>
      </a:accent5>
      <a:accent6>
        <a:srgbClr val="3F3F3F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</TotalTime>
  <Words>553</Words>
  <Application>Microsoft Office PowerPoint</Application>
  <PresentationFormat>宽屏</PresentationFormat>
  <Paragraphs>99</Paragraphs>
  <Slides>12</Slides>
  <Notes>7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0" baseType="lpstr">
      <vt:lpstr>Noto Sans S Chinese Regular</vt:lpstr>
      <vt:lpstr>等线</vt:lpstr>
      <vt:lpstr>等线 Light</vt:lpstr>
      <vt:lpstr>宋体</vt:lpstr>
      <vt:lpstr>微软雅黑</vt:lpstr>
      <vt:lpstr>Arial</vt:lpstr>
      <vt:lpstr>Calibri</vt:lpstr>
      <vt:lpstr>千图网海量PPT模板www.58pic.com​​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Microsoft</cp:lastModifiedBy>
  <cp:revision>17</cp:revision>
  <dcterms:created xsi:type="dcterms:W3CDTF">2019-01-01T10:16:58Z</dcterms:created>
  <dcterms:modified xsi:type="dcterms:W3CDTF">2019-06-11T10:54:54Z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2052-10.1.0.6875</vt:lpwstr>
  </property>
</Properties>
</file>

<file path=docProps/thumbnail.jpeg>
</file>